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334" r:id="rId38"/>
    <p:sldId id="335" r:id="rId39"/>
    <p:sldId id="336"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E183CE-1EEF-4BF6-B2EF-403EC8797ED0}" v="21" dt="2023-05-08T20:02:25.62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226" autoAdjust="0"/>
  </p:normalViewPr>
  <p:slideViewPr>
    <p:cSldViewPr snapToGrid="0" snapToObjects="1">
      <p:cViewPr varScale="1">
        <p:scale>
          <a:sx n="86" d="100"/>
          <a:sy n="86" d="100"/>
        </p:scale>
        <p:origin x="76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ali Borme" userId="735dc1b20cdedd0c" providerId="LiveId" clId="{35E183CE-1EEF-4BF6-B2EF-403EC8797ED0}"/>
    <pc:docChg chg="undo redo custSel addSld delSld modSld sldOrd">
      <pc:chgData name="Magali Borme" userId="735dc1b20cdedd0c" providerId="LiveId" clId="{35E183CE-1EEF-4BF6-B2EF-403EC8797ED0}" dt="2023-05-10T12:59:32.329" v="4110" actId="20577"/>
      <pc:docMkLst>
        <pc:docMk/>
      </pc:docMkLst>
      <pc:sldChg chg="modSp mod">
        <pc:chgData name="Magali Borme" userId="735dc1b20cdedd0c" providerId="LiveId" clId="{35E183CE-1EEF-4BF6-B2EF-403EC8797ED0}" dt="2023-05-04T13:34:16.148" v="1012" actId="6549"/>
        <pc:sldMkLst>
          <pc:docMk/>
          <pc:sldMk cId="1553432724" sldId="262"/>
        </pc:sldMkLst>
        <pc:spChg chg="mod">
          <ac:chgData name="Magali Borme" userId="735dc1b20cdedd0c" providerId="LiveId" clId="{35E183CE-1EEF-4BF6-B2EF-403EC8797ED0}" dt="2023-05-04T13:34:16.148" v="1012" actId="6549"/>
          <ac:spMkLst>
            <pc:docMk/>
            <pc:sldMk cId="1553432724" sldId="262"/>
            <ac:spMk id="7" creationId="{0BFEC426-B615-E549-83E5-140FD588BC64}"/>
          </ac:spMkLst>
        </pc:spChg>
      </pc:sldChg>
      <pc:sldChg chg="modSp mod ord">
        <pc:chgData name="Magali Borme" userId="735dc1b20cdedd0c" providerId="LiveId" clId="{35E183CE-1EEF-4BF6-B2EF-403EC8797ED0}" dt="2023-05-10T12:47:13.190" v="4016" actId="255"/>
        <pc:sldMkLst>
          <pc:docMk/>
          <pc:sldMk cId="3288665831" sldId="263"/>
        </pc:sldMkLst>
        <pc:spChg chg="mod">
          <ac:chgData name="Magali Borme" userId="735dc1b20cdedd0c" providerId="LiveId" clId="{35E183CE-1EEF-4BF6-B2EF-403EC8797ED0}" dt="2023-05-10T12:47:13.190" v="4016" actId="255"/>
          <ac:spMkLst>
            <pc:docMk/>
            <pc:sldMk cId="3288665831" sldId="263"/>
            <ac:spMk id="10" creationId="{0F013148-0D13-637D-1657-65B4D8249B5F}"/>
          </ac:spMkLst>
        </pc:spChg>
        <pc:graphicFrameChg chg="mod">
          <ac:chgData name="Magali Borme" userId="735dc1b20cdedd0c" providerId="LiveId" clId="{35E183CE-1EEF-4BF6-B2EF-403EC8797ED0}" dt="2023-05-04T13:34:47.045" v="1050" actId="14100"/>
          <ac:graphicFrameMkLst>
            <pc:docMk/>
            <pc:sldMk cId="3288665831" sldId="263"/>
            <ac:graphicFrameMk id="3" creationId="{73B4046C-3AD9-4010-A6CB-DC5DF17E5792}"/>
          </ac:graphicFrameMkLst>
        </pc:graphicFrameChg>
        <pc:graphicFrameChg chg="mod">
          <ac:chgData name="Magali Borme" userId="735dc1b20cdedd0c" providerId="LiveId" clId="{35E183CE-1EEF-4BF6-B2EF-403EC8797ED0}" dt="2023-05-04T13:34:52.515" v="1051" actId="14100"/>
          <ac:graphicFrameMkLst>
            <pc:docMk/>
            <pc:sldMk cId="3288665831" sldId="263"/>
            <ac:graphicFrameMk id="4" creationId="{06A1CEB1-C23E-B137-E707-C64E589B7BF6}"/>
          </ac:graphicFrameMkLst>
        </pc:graphicFrameChg>
      </pc:sldChg>
      <pc:sldChg chg="addSp modSp mod">
        <pc:chgData name="Magali Borme" userId="735dc1b20cdedd0c" providerId="LiveId" clId="{35E183CE-1EEF-4BF6-B2EF-403EC8797ED0}" dt="2023-05-10T12:47:26.906" v="4019" actId="255"/>
        <pc:sldMkLst>
          <pc:docMk/>
          <pc:sldMk cId="2987552906" sldId="264"/>
        </pc:sldMkLst>
        <pc:spChg chg="mod">
          <ac:chgData name="Magali Borme" userId="735dc1b20cdedd0c" providerId="LiveId" clId="{35E183CE-1EEF-4BF6-B2EF-403EC8797ED0}" dt="2023-05-10T12:47:26.906" v="4019" actId="255"/>
          <ac:spMkLst>
            <pc:docMk/>
            <pc:sldMk cId="2987552906" sldId="264"/>
            <ac:spMk id="7" creationId="{3CCEF909-B52C-E374-E6CF-C20B6809CFAB}"/>
          </ac:spMkLst>
        </pc:spChg>
        <pc:graphicFrameChg chg="mod">
          <ac:chgData name="Magali Borme" userId="735dc1b20cdedd0c" providerId="LiveId" clId="{35E183CE-1EEF-4BF6-B2EF-403EC8797ED0}" dt="2023-05-10T11:08:15.399" v="2581" actId="1076"/>
          <ac:graphicFrameMkLst>
            <pc:docMk/>
            <pc:sldMk cId="2987552906" sldId="264"/>
            <ac:graphicFrameMk id="2" creationId="{CEEA445D-E8E8-11A9-387C-09FD6DB64B8C}"/>
          </ac:graphicFrameMkLst>
        </pc:graphicFrameChg>
        <pc:picChg chg="add mod">
          <ac:chgData name="Magali Borme" userId="735dc1b20cdedd0c" providerId="LiveId" clId="{35E183CE-1EEF-4BF6-B2EF-403EC8797ED0}" dt="2023-05-10T11:08:35.134" v="2582" actId="1076"/>
          <ac:picMkLst>
            <pc:docMk/>
            <pc:sldMk cId="2987552906" sldId="264"/>
            <ac:picMk id="5" creationId="{CA2A7D78-B9A5-93D0-7D08-2FD2AE139BBC}"/>
          </ac:picMkLst>
        </pc:picChg>
      </pc:sldChg>
      <pc:sldChg chg="modSp mod">
        <pc:chgData name="Magali Borme" userId="735dc1b20cdedd0c" providerId="LiveId" clId="{35E183CE-1EEF-4BF6-B2EF-403EC8797ED0}" dt="2023-05-10T12:47:49.099" v="4022" actId="20577"/>
        <pc:sldMkLst>
          <pc:docMk/>
          <pc:sldMk cId="1578726356" sldId="265"/>
        </pc:sldMkLst>
        <pc:spChg chg="mod">
          <ac:chgData name="Magali Borme" userId="735dc1b20cdedd0c" providerId="LiveId" clId="{35E183CE-1EEF-4BF6-B2EF-403EC8797ED0}" dt="2023-05-10T12:47:49.099" v="4022" actId="20577"/>
          <ac:spMkLst>
            <pc:docMk/>
            <pc:sldMk cId="1578726356" sldId="265"/>
            <ac:spMk id="5" creationId="{1B07C49E-AFFC-EC46-8930-E4D428F5F943}"/>
          </ac:spMkLst>
        </pc:spChg>
      </pc:sldChg>
      <pc:sldChg chg="modSp mod">
        <pc:chgData name="Magali Borme" userId="735dc1b20cdedd0c" providerId="LiveId" clId="{35E183CE-1EEF-4BF6-B2EF-403EC8797ED0}" dt="2023-05-10T12:47:35.087" v="4020" actId="255"/>
        <pc:sldMkLst>
          <pc:docMk/>
          <pc:sldMk cId="779971636" sldId="266"/>
        </pc:sldMkLst>
        <pc:spChg chg="mod">
          <ac:chgData name="Magali Borme" userId="735dc1b20cdedd0c" providerId="LiveId" clId="{35E183CE-1EEF-4BF6-B2EF-403EC8797ED0}" dt="2023-05-10T12:47:35.087" v="4020" actId="255"/>
          <ac:spMkLst>
            <pc:docMk/>
            <pc:sldMk cId="779971636" sldId="266"/>
            <ac:spMk id="5" creationId="{1B07C49E-AFFC-EC46-8930-E4D428F5F943}"/>
          </ac:spMkLst>
        </pc:spChg>
      </pc:sldChg>
      <pc:sldChg chg="modSp mod">
        <pc:chgData name="Magali Borme" userId="735dc1b20cdedd0c" providerId="LiveId" clId="{35E183CE-1EEF-4BF6-B2EF-403EC8797ED0}" dt="2023-05-04T14:24:42.885" v="1949" actId="20577"/>
        <pc:sldMkLst>
          <pc:docMk/>
          <pc:sldMk cId="3865605948" sldId="269"/>
        </pc:sldMkLst>
        <pc:spChg chg="mod">
          <ac:chgData name="Magali Borme" userId="735dc1b20cdedd0c" providerId="LiveId" clId="{35E183CE-1EEF-4BF6-B2EF-403EC8797ED0}" dt="2023-05-04T14:24:42.885" v="1949" actId="20577"/>
          <ac:spMkLst>
            <pc:docMk/>
            <pc:sldMk cId="3865605948" sldId="269"/>
            <ac:spMk id="3" creationId="{373827F3-F386-AA4E-80ED-D86DEF8C158D}"/>
          </ac:spMkLst>
        </pc:spChg>
      </pc:sldChg>
      <pc:sldChg chg="modSp mod">
        <pc:chgData name="Magali Borme" userId="735dc1b20cdedd0c" providerId="LiveId" clId="{35E183CE-1EEF-4BF6-B2EF-403EC8797ED0}" dt="2023-05-10T12:19:02.508" v="2664" actId="14100"/>
        <pc:sldMkLst>
          <pc:docMk/>
          <pc:sldMk cId="2727850971" sldId="270"/>
        </pc:sldMkLst>
        <pc:spChg chg="mod">
          <ac:chgData name="Magali Borme" userId="735dc1b20cdedd0c" providerId="LiveId" clId="{35E183CE-1EEF-4BF6-B2EF-403EC8797ED0}" dt="2023-05-10T12:19:02.508" v="2664" actId="14100"/>
          <ac:spMkLst>
            <pc:docMk/>
            <pc:sldMk cId="2727850971" sldId="270"/>
            <ac:spMk id="5" creationId="{1B07C49E-AFFC-EC46-8930-E4D428F5F943}"/>
          </ac:spMkLst>
        </pc:spChg>
      </pc:sldChg>
      <pc:sldChg chg="modSp mod">
        <pc:chgData name="Magali Borme" userId="735dc1b20cdedd0c" providerId="LiveId" clId="{35E183CE-1EEF-4BF6-B2EF-403EC8797ED0}" dt="2023-05-04T13:29:36.598" v="895" actId="20577"/>
        <pc:sldMkLst>
          <pc:docMk/>
          <pc:sldMk cId="1630123617" sldId="274"/>
        </pc:sldMkLst>
        <pc:spChg chg="mod">
          <ac:chgData name="Magali Borme" userId="735dc1b20cdedd0c" providerId="LiveId" clId="{35E183CE-1EEF-4BF6-B2EF-403EC8797ED0}" dt="2023-05-04T13:29:36.598" v="895" actId="20577"/>
          <ac:spMkLst>
            <pc:docMk/>
            <pc:sldMk cId="1630123617" sldId="274"/>
            <ac:spMk id="5" creationId="{28684E62-A9F8-4E7A-AB01-78893062A1B4}"/>
          </ac:spMkLst>
        </pc:spChg>
      </pc:sldChg>
      <pc:sldChg chg="modSp mod">
        <pc:chgData name="Magali Borme" userId="735dc1b20cdedd0c" providerId="LiveId" clId="{35E183CE-1EEF-4BF6-B2EF-403EC8797ED0}" dt="2023-05-10T12:47:57.770" v="4024" actId="27636"/>
        <pc:sldMkLst>
          <pc:docMk/>
          <pc:sldMk cId="148114319" sldId="276"/>
        </pc:sldMkLst>
        <pc:spChg chg="mod">
          <ac:chgData name="Magali Borme" userId="735dc1b20cdedd0c" providerId="LiveId" clId="{35E183CE-1EEF-4BF6-B2EF-403EC8797ED0}" dt="2023-05-10T12:47:57.770" v="4024" actId="27636"/>
          <ac:spMkLst>
            <pc:docMk/>
            <pc:sldMk cId="148114319" sldId="276"/>
            <ac:spMk id="5" creationId="{1B07C49E-AFFC-EC46-8930-E4D428F5F943}"/>
          </ac:spMkLst>
        </pc:spChg>
      </pc:sldChg>
      <pc:sldChg chg="modSp mod">
        <pc:chgData name="Magali Borme" userId="735dc1b20cdedd0c" providerId="LiveId" clId="{35E183CE-1EEF-4BF6-B2EF-403EC8797ED0}" dt="2023-05-04T13:43:15.922" v="1415" actId="20577"/>
        <pc:sldMkLst>
          <pc:docMk/>
          <pc:sldMk cId="321008965" sldId="277"/>
        </pc:sldMkLst>
        <pc:spChg chg="mod">
          <ac:chgData name="Magali Borme" userId="735dc1b20cdedd0c" providerId="LiveId" clId="{35E183CE-1EEF-4BF6-B2EF-403EC8797ED0}" dt="2023-05-04T13:43:15.922" v="1415" actId="20577"/>
          <ac:spMkLst>
            <pc:docMk/>
            <pc:sldMk cId="321008965" sldId="277"/>
            <ac:spMk id="8" creationId="{C7B9C153-C85C-3240-8E7E-523FBC004564}"/>
          </ac:spMkLst>
        </pc:spChg>
      </pc:sldChg>
      <pc:sldChg chg="addSp delSp modSp mod ord">
        <pc:chgData name="Magali Borme" userId="735dc1b20cdedd0c" providerId="LiveId" clId="{35E183CE-1EEF-4BF6-B2EF-403EC8797ED0}" dt="2023-05-04T14:11:03.153" v="1869"/>
        <pc:sldMkLst>
          <pc:docMk/>
          <pc:sldMk cId="2459446073" sldId="289"/>
        </pc:sldMkLst>
        <pc:spChg chg="mod">
          <ac:chgData name="Magali Borme" userId="735dc1b20cdedd0c" providerId="LiveId" clId="{35E183CE-1EEF-4BF6-B2EF-403EC8797ED0}" dt="2023-05-04T13:24:47.461" v="870" actId="20577"/>
          <ac:spMkLst>
            <pc:docMk/>
            <pc:sldMk cId="2459446073" sldId="289"/>
            <ac:spMk id="5" creationId="{1B07C49E-AFFC-EC46-8930-E4D428F5F943}"/>
          </ac:spMkLst>
        </pc:spChg>
        <pc:spChg chg="del">
          <ac:chgData name="Magali Borme" userId="735dc1b20cdedd0c" providerId="LiveId" clId="{35E183CE-1EEF-4BF6-B2EF-403EC8797ED0}" dt="2023-05-04T13:26:32.310" v="876" actId="478"/>
          <ac:spMkLst>
            <pc:docMk/>
            <pc:sldMk cId="2459446073" sldId="289"/>
            <ac:spMk id="6" creationId="{34F34DEC-B264-A64E-CD1B-CD927C61C7AE}"/>
          </ac:spMkLst>
        </pc:spChg>
        <pc:picChg chg="del">
          <ac:chgData name="Magali Borme" userId="735dc1b20cdedd0c" providerId="LiveId" clId="{35E183CE-1EEF-4BF6-B2EF-403EC8797ED0}" dt="2023-05-04T13:24:37.854" v="864" actId="478"/>
          <ac:picMkLst>
            <pc:docMk/>
            <pc:sldMk cId="2459446073" sldId="289"/>
            <ac:picMk id="3" creationId="{38BCDF24-EF87-2A19-FA6D-47DCBBCDAE48}"/>
          </ac:picMkLst>
        </pc:picChg>
        <pc:picChg chg="add mod">
          <ac:chgData name="Magali Borme" userId="735dc1b20cdedd0c" providerId="LiveId" clId="{35E183CE-1EEF-4BF6-B2EF-403EC8797ED0}" dt="2023-05-04T13:24:42.054" v="866" actId="1076"/>
          <ac:picMkLst>
            <pc:docMk/>
            <pc:sldMk cId="2459446073" sldId="289"/>
            <ac:picMk id="7" creationId="{E4B03B57-BE7B-BD48-C49D-23B986869E3F}"/>
          </ac:picMkLst>
        </pc:picChg>
      </pc:sldChg>
      <pc:sldChg chg="modSp mod">
        <pc:chgData name="Magali Borme" userId="735dc1b20cdedd0c" providerId="LiveId" clId="{35E183CE-1EEF-4BF6-B2EF-403EC8797ED0}" dt="2023-05-10T12:48:12.633" v="4026" actId="1076"/>
        <pc:sldMkLst>
          <pc:docMk/>
          <pc:sldMk cId="1813711241" sldId="293"/>
        </pc:sldMkLst>
        <pc:spChg chg="mod">
          <ac:chgData name="Magali Borme" userId="735dc1b20cdedd0c" providerId="LiveId" clId="{35E183CE-1EEF-4BF6-B2EF-403EC8797ED0}" dt="2023-05-10T12:48:12.633" v="4026" actId="1076"/>
          <ac:spMkLst>
            <pc:docMk/>
            <pc:sldMk cId="1813711241" sldId="293"/>
            <ac:spMk id="5" creationId="{1B07C49E-AFFC-EC46-8930-E4D428F5F943}"/>
          </ac:spMkLst>
        </pc:spChg>
      </pc:sldChg>
      <pc:sldChg chg="addSp delSp modSp del mod setBg">
        <pc:chgData name="Magali Borme" userId="735dc1b20cdedd0c" providerId="LiveId" clId="{35E183CE-1EEF-4BF6-B2EF-403EC8797ED0}" dt="2023-05-04T13:10:47.618" v="713" actId="47"/>
        <pc:sldMkLst>
          <pc:docMk/>
          <pc:sldMk cId="981671777" sldId="296"/>
        </pc:sldMkLst>
        <pc:spChg chg="mod">
          <ac:chgData name="Magali Borme" userId="735dc1b20cdedd0c" providerId="LiveId" clId="{35E183CE-1EEF-4BF6-B2EF-403EC8797ED0}" dt="2023-05-04T12:55:28.262" v="608" actId="207"/>
          <ac:spMkLst>
            <pc:docMk/>
            <pc:sldMk cId="981671777" sldId="296"/>
            <ac:spMk id="2" creationId="{54176327-8CC4-4356-8BBB-DC4965CE9857}"/>
          </ac:spMkLst>
        </pc:spChg>
        <pc:spChg chg="mod ord">
          <ac:chgData name="Magali Borme" userId="735dc1b20cdedd0c" providerId="LiveId" clId="{35E183CE-1EEF-4BF6-B2EF-403EC8797ED0}" dt="2023-05-04T12:55:04.715" v="596" actId="26606"/>
          <ac:spMkLst>
            <pc:docMk/>
            <pc:sldMk cId="981671777" sldId="296"/>
            <ac:spMk id="3" creationId="{8C82F32A-22A5-0046-9FAC-5295E4FA5A12}"/>
          </ac:spMkLst>
        </pc:spChg>
        <pc:spChg chg="mod ord">
          <ac:chgData name="Magali Borme" userId="735dc1b20cdedd0c" providerId="LiveId" clId="{35E183CE-1EEF-4BF6-B2EF-403EC8797ED0}" dt="2023-05-04T12:55:52.017" v="613" actId="20577"/>
          <ac:spMkLst>
            <pc:docMk/>
            <pc:sldMk cId="981671777" sldId="296"/>
            <ac:spMk id="5" creationId="{85D9F803-CDBC-C74C-AF1B-2B5937D1C241}"/>
          </ac:spMkLst>
        </pc:spChg>
        <pc:spChg chg="add">
          <ac:chgData name="Magali Borme" userId="735dc1b20cdedd0c" providerId="LiveId" clId="{35E183CE-1EEF-4BF6-B2EF-403EC8797ED0}" dt="2023-05-04T12:55:04.715" v="596" actId="26606"/>
          <ac:spMkLst>
            <pc:docMk/>
            <pc:sldMk cId="981671777" sldId="296"/>
            <ac:spMk id="8" creationId="{131BAD53-4E89-4F62-BBB7-26359763ED39}"/>
          </ac:spMkLst>
        </pc:spChg>
        <pc:spChg chg="add">
          <ac:chgData name="Magali Borme" userId="735dc1b20cdedd0c" providerId="LiveId" clId="{35E183CE-1EEF-4BF6-B2EF-403EC8797ED0}" dt="2023-05-04T12:55:04.715" v="596" actId="26606"/>
          <ac:spMkLst>
            <pc:docMk/>
            <pc:sldMk cId="981671777" sldId="296"/>
            <ac:spMk id="9" creationId="{62756DA2-40EB-4C6F-B962-5822FFB54FB6}"/>
          </ac:spMkLst>
        </pc:spChg>
        <pc:spChg chg="add del">
          <ac:chgData name="Magali Borme" userId="735dc1b20cdedd0c" providerId="LiveId" clId="{35E183CE-1EEF-4BF6-B2EF-403EC8797ED0}" dt="2023-05-04T12:54:50.802" v="595" actId="26606"/>
          <ac:spMkLst>
            <pc:docMk/>
            <pc:sldMk cId="981671777" sldId="296"/>
            <ac:spMk id="11" creationId="{2B97F24A-32CE-4C1C-A50D-3016B394DCFB}"/>
          </ac:spMkLst>
        </pc:spChg>
        <pc:spChg chg="add del">
          <ac:chgData name="Magali Borme" userId="735dc1b20cdedd0c" providerId="LiveId" clId="{35E183CE-1EEF-4BF6-B2EF-403EC8797ED0}" dt="2023-05-04T12:54:50.802" v="595" actId="26606"/>
          <ac:spMkLst>
            <pc:docMk/>
            <pc:sldMk cId="981671777" sldId="296"/>
            <ac:spMk id="13" creationId="{CD8B4F24-440B-49E9-B85D-733523DC064B}"/>
          </ac:spMkLst>
        </pc:spChg>
        <pc:picChg chg="add del mod">
          <ac:chgData name="Magali Borme" userId="735dc1b20cdedd0c" providerId="LiveId" clId="{35E183CE-1EEF-4BF6-B2EF-403EC8797ED0}" dt="2023-05-04T13:10:30.920" v="709" actId="21"/>
          <ac:picMkLst>
            <pc:docMk/>
            <pc:sldMk cId="981671777" sldId="296"/>
            <ac:picMk id="6" creationId="{85D21886-DBC2-79C2-AE04-BA231DE70B70}"/>
          </ac:picMkLst>
        </pc:picChg>
      </pc:sldChg>
      <pc:sldChg chg="modSp mod">
        <pc:chgData name="Magali Borme" userId="735dc1b20cdedd0c" providerId="LiveId" clId="{35E183CE-1EEF-4BF6-B2EF-403EC8797ED0}" dt="2023-05-10T12:47:22.003" v="4018" actId="1076"/>
        <pc:sldMkLst>
          <pc:docMk/>
          <pc:sldMk cId="1385553969" sldId="302"/>
        </pc:sldMkLst>
        <pc:spChg chg="mod">
          <ac:chgData name="Magali Borme" userId="735dc1b20cdedd0c" providerId="LiveId" clId="{35E183CE-1EEF-4BF6-B2EF-403EC8797ED0}" dt="2023-05-10T12:47:22.003" v="4018" actId="1076"/>
          <ac:spMkLst>
            <pc:docMk/>
            <pc:sldMk cId="1385553969" sldId="302"/>
            <ac:spMk id="13" creationId="{ACD3C559-158C-420B-5987-B8D8152B1A9A}"/>
          </ac:spMkLst>
        </pc:spChg>
      </pc:sldChg>
      <pc:sldChg chg="modSp mod">
        <pc:chgData name="Magali Borme" userId="735dc1b20cdedd0c" providerId="LiveId" clId="{35E183CE-1EEF-4BF6-B2EF-403EC8797ED0}" dt="2023-05-04T13:44:52.012" v="1444" actId="20577"/>
        <pc:sldMkLst>
          <pc:docMk/>
          <pc:sldMk cId="3869789237" sldId="304"/>
        </pc:sldMkLst>
        <pc:spChg chg="mod">
          <ac:chgData name="Magali Borme" userId="735dc1b20cdedd0c" providerId="LiveId" clId="{35E183CE-1EEF-4BF6-B2EF-403EC8797ED0}" dt="2023-05-04T13:44:52.012" v="1444" actId="20577"/>
          <ac:spMkLst>
            <pc:docMk/>
            <pc:sldMk cId="3869789237" sldId="304"/>
            <ac:spMk id="3" creationId="{373827F3-F386-AA4E-80ED-D86DEF8C158D}"/>
          </ac:spMkLst>
        </pc:spChg>
      </pc:sldChg>
      <pc:sldChg chg="modSp mod">
        <pc:chgData name="Magali Borme" userId="735dc1b20cdedd0c" providerId="LiveId" clId="{35E183CE-1EEF-4BF6-B2EF-403EC8797ED0}" dt="2023-05-10T12:41:11.240" v="3735" actId="20577"/>
        <pc:sldMkLst>
          <pc:docMk/>
          <pc:sldMk cId="1794738657" sldId="309"/>
        </pc:sldMkLst>
        <pc:spChg chg="mod">
          <ac:chgData name="Magali Borme" userId="735dc1b20cdedd0c" providerId="LiveId" clId="{35E183CE-1EEF-4BF6-B2EF-403EC8797ED0}" dt="2023-05-10T12:41:11.240" v="3735" actId="20577"/>
          <ac:spMkLst>
            <pc:docMk/>
            <pc:sldMk cId="1794738657" sldId="309"/>
            <ac:spMk id="5" creationId="{1B07C49E-AFFC-EC46-8930-E4D428F5F943}"/>
          </ac:spMkLst>
        </pc:spChg>
        <pc:picChg chg="mod">
          <ac:chgData name="Magali Borme" userId="735dc1b20cdedd0c" providerId="LiveId" clId="{35E183CE-1EEF-4BF6-B2EF-403EC8797ED0}" dt="2023-05-10T12:41:09.222" v="3731" actId="1076"/>
          <ac:picMkLst>
            <pc:docMk/>
            <pc:sldMk cId="1794738657" sldId="309"/>
            <ac:picMk id="6" creationId="{CE4A0E85-43E4-BF2C-9ED6-634F812D2C99}"/>
          </ac:picMkLst>
        </pc:picChg>
      </pc:sldChg>
      <pc:sldChg chg="modSp mod">
        <pc:chgData name="Magali Borme" userId="735dc1b20cdedd0c" providerId="LiveId" clId="{35E183CE-1EEF-4BF6-B2EF-403EC8797ED0}" dt="2023-05-10T12:27:36.984" v="3238" actId="313"/>
        <pc:sldMkLst>
          <pc:docMk/>
          <pc:sldMk cId="4010014743" sldId="310"/>
        </pc:sldMkLst>
        <pc:spChg chg="mod">
          <ac:chgData name="Magali Borme" userId="735dc1b20cdedd0c" providerId="LiveId" clId="{35E183CE-1EEF-4BF6-B2EF-403EC8797ED0}" dt="2023-05-10T12:27:36.984" v="3238" actId="313"/>
          <ac:spMkLst>
            <pc:docMk/>
            <pc:sldMk cId="4010014743" sldId="310"/>
            <ac:spMk id="5" creationId="{1B07C49E-AFFC-EC46-8930-E4D428F5F943}"/>
          </ac:spMkLst>
        </pc:spChg>
        <pc:picChg chg="mod">
          <ac:chgData name="Magali Borme" userId="735dc1b20cdedd0c" providerId="LiveId" clId="{35E183CE-1EEF-4BF6-B2EF-403EC8797ED0}" dt="2023-05-10T12:22:20.286" v="2814" actId="1076"/>
          <ac:picMkLst>
            <pc:docMk/>
            <pc:sldMk cId="4010014743" sldId="310"/>
            <ac:picMk id="6" creationId="{6B5D2F26-9817-C8B8-2ED0-209D10739309}"/>
          </ac:picMkLst>
        </pc:picChg>
      </pc:sldChg>
      <pc:sldChg chg="modSp mod">
        <pc:chgData name="Magali Borme" userId="735dc1b20cdedd0c" providerId="LiveId" clId="{35E183CE-1EEF-4BF6-B2EF-403EC8797ED0}" dt="2023-05-10T12:53:18.087" v="4032" actId="20577"/>
        <pc:sldMkLst>
          <pc:docMk/>
          <pc:sldMk cId="2735560525" sldId="311"/>
        </pc:sldMkLst>
        <pc:spChg chg="mod">
          <ac:chgData name="Magali Borme" userId="735dc1b20cdedd0c" providerId="LiveId" clId="{35E183CE-1EEF-4BF6-B2EF-403EC8797ED0}" dt="2023-05-10T12:53:18.087" v="4032" actId="20577"/>
          <ac:spMkLst>
            <pc:docMk/>
            <pc:sldMk cId="2735560525" sldId="311"/>
            <ac:spMk id="5" creationId="{1B07C49E-AFFC-EC46-8930-E4D428F5F943}"/>
          </ac:spMkLst>
        </pc:spChg>
        <pc:picChg chg="mod">
          <ac:chgData name="Magali Borme" userId="735dc1b20cdedd0c" providerId="LiveId" clId="{35E183CE-1EEF-4BF6-B2EF-403EC8797ED0}" dt="2023-05-10T12:24:34.798" v="2958" actId="1076"/>
          <ac:picMkLst>
            <pc:docMk/>
            <pc:sldMk cId="2735560525" sldId="311"/>
            <ac:picMk id="6" creationId="{E177F64E-108E-EA6B-44DD-C12F689889F4}"/>
          </ac:picMkLst>
        </pc:picChg>
      </pc:sldChg>
      <pc:sldChg chg="modSp mod">
        <pc:chgData name="Magali Borme" userId="735dc1b20cdedd0c" providerId="LiveId" clId="{35E183CE-1EEF-4BF6-B2EF-403EC8797ED0}" dt="2023-05-10T12:53:27.686" v="4038" actId="20577"/>
        <pc:sldMkLst>
          <pc:docMk/>
          <pc:sldMk cId="1434679925" sldId="312"/>
        </pc:sldMkLst>
        <pc:spChg chg="mod">
          <ac:chgData name="Magali Borme" userId="735dc1b20cdedd0c" providerId="LiveId" clId="{35E183CE-1EEF-4BF6-B2EF-403EC8797ED0}" dt="2023-05-10T12:53:27.686" v="4038" actId="20577"/>
          <ac:spMkLst>
            <pc:docMk/>
            <pc:sldMk cId="1434679925" sldId="312"/>
            <ac:spMk id="5" creationId="{1B07C49E-AFFC-EC46-8930-E4D428F5F943}"/>
          </ac:spMkLst>
        </pc:spChg>
        <pc:picChg chg="mod">
          <ac:chgData name="Magali Borme" userId="735dc1b20cdedd0c" providerId="LiveId" clId="{35E183CE-1EEF-4BF6-B2EF-403EC8797ED0}" dt="2023-05-10T12:41:27.737" v="3736" actId="1076"/>
          <ac:picMkLst>
            <pc:docMk/>
            <pc:sldMk cId="1434679925" sldId="312"/>
            <ac:picMk id="6" creationId="{B8D97FF2-A8D0-66B3-B96E-BB3E8A2CC27D}"/>
          </ac:picMkLst>
        </pc:picChg>
      </pc:sldChg>
      <pc:sldChg chg="modSp mod">
        <pc:chgData name="Magali Borme" userId="735dc1b20cdedd0c" providerId="LiveId" clId="{35E183CE-1EEF-4BF6-B2EF-403EC8797ED0}" dt="2023-05-10T12:54:10.760" v="4075" actId="20577"/>
        <pc:sldMkLst>
          <pc:docMk/>
          <pc:sldMk cId="1756972646" sldId="313"/>
        </pc:sldMkLst>
        <pc:spChg chg="mod">
          <ac:chgData name="Magali Borme" userId="735dc1b20cdedd0c" providerId="LiveId" clId="{35E183CE-1EEF-4BF6-B2EF-403EC8797ED0}" dt="2023-05-10T12:54:10.760" v="4075" actId="20577"/>
          <ac:spMkLst>
            <pc:docMk/>
            <pc:sldMk cId="1756972646" sldId="313"/>
            <ac:spMk id="5" creationId="{1B07C49E-AFFC-EC46-8930-E4D428F5F943}"/>
          </ac:spMkLst>
        </pc:spChg>
        <pc:picChg chg="mod">
          <ac:chgData name="Magali Borme" userId="735dc1b20cdedd0c" providerId="LiveId" clId="{35E183CE-1EEF-4BF6-B2EF-403EC8797ED0}" dt="2023-05-10T12:29:33.567" v="3337" actId="1076"/>
          <ac:picMkLst>
            <pc:docMk/>
            <pc:sldMk cId="1756972646" sldId="313"/>
            <ac:picMk id="6" creationId="{AC8B72D8-512E-17FC-9541-15F558D74CA1}"/>
          </ac:picMkLst>
        </pc:picChg>
      </pc:sldChg>
      <pc:sldChg chg="modSp mod">
        <pc:chgData name="Magali Borme" userId="735dc1b20cdedd0c" providerId="LiveId" clId="{35E183CE-1EEF-4BF6-B2EF-403EC8797ED0}" dt="2023-05-10T12:40:41.953" v="3728" actId="1076"/>
        <pc:sldMkLst>
          <pc:docMk/>
          <pc:sldMk cId="639399535" sldId="314"/>
        </pc:sldMkLst>
        <pc:spChg chg="mod">
          <ac:chgData name="Magali Borme" userId="735dc1b20cdedd0c" providerId="LiveId" clId="{35E183CE-1EEF-4BF6-B2EF-403EC8797ED0}" dt="2023-05-10T12:40:41.953" v="3728" actId="1076"/>
          <ac:spMkLst>
            <pc:docMk/>
            <pc:sldMk cId="639399535" sldId="314"/>
            <ac:spMk id="5" creationId="{1B07C49E-AFFC-EC46-8930-E4D428F5F943}"/>
          </ac:spMkLst>
        </pc:spChg>
        <pc:picChg chg="mod">
          <ac:chgData name="Magali Borme" userId="735dc1b20cdedd0c" providerId="LiveId" clId="{35E183CE-1EEF-4BF6-B2EF-403EC8797ED0}" dt="2023-05-10T12:29:10.311" v="3334" actId="1076"/>
          <ac:picMkLst>
            <pc:docMk/>
            <pc:sldMk cId="639399535" sldId="314"/>
            <ac:picMk id="3" creationId="{894E8075-EF97-9C70-960A-52E4ECD37CD1}"/>
          </ac:picMkLst>
        </pc:picChg>
      </pc:sldChg>
      <pc:sldChg chg="modSp mod">
        <pc:chgData name="Magali Borme" userId="735dc1b20cdedd0c" providerId="LiveId" clId="{35E183CE-1EEF-4BF6-B2EF-403EC8797ED0}" dt="2023-05-10T12:54:28.926" v="4081" actId="20577"/>
        <pc:sldMkLst>
          <pc:docMk/>
          <pc:sldMk cId="3566646398" sldId="315"/>
        </pc:sldMkLst>
        <pc:spChg chg="mod">
          <ac:chgData name="Magali Borme" userId="735dc1b20cdedd0c" providerId="LiveId" clId="{35E183CE-1EEF-4BF6-B2EF-403EC8797ED0}" dt="2023-05-10T12:54:28.926" v="4081" actId="20577"/>
          <ac:spMkLst>
            <pc:docMk/>
            <pc:sldMk cId="3566646398" sldId="315"/>
            <ac:spMk id="5" creationId="{1B07C49E-AFFC-EC46-8930-E4D428F5F943}"/>
          </ac:spMkLst>
        </pc:spChg>
        <pc:picChg chg="mod">
          <ac:chgData name="Magali Borme" userId="735dc1b20cdedd0c" providerId="LiveId" clId="{35E183CE-1EEF-4BF6-B2EF-403EC8797ED0}" dt="2023-05-10T12:32:51.409" v="3460" actId="1076"/>
          <ac:picMkLst>
            <pc:docMk/>
            <pc:sldMk cId="3566646398" sldId="315"/>
            <ac:picMk id="6" creationId="{BAD18B2D-8F25-7605-5B21-B6AE90C0A61D}"/>
          </ac:picMkLst>
        </pc:picChg>
      </pc:sldChg>
      <pc:sldChg chg="modSp mod">
        <pc:chgData name="Magali Borme" userId="735dc1b20cdedd0c" providerId="LiveId" clId="{35E183CE-1EEF-4BF6-B2EF-403EC8797ED0}" dt="2023-05-10T12:54:38.731" v="4090" actId="20577"/>
        <pc:sldMkLst>
          <pc:docMk/>
          <pc:sldMk cId="1398439132" sldId="316"/>
        </pc:sldMkLst>
        <pc:spChg chg="mod">
          <ac:chgData name="Magali Borme" userId="735dc1b20cdedd0c" providerId="LiveId" clId="{35E183CE-1EEF-4BF6-B2EF-403EC8797ED0}" dt="2023-05-10T12:54:38.731" v="4090" actId="20577"/>
          <ac:spMkLst>
            <pc:docMk/>
            <pc:sldMk cId="1398439132" sldId="316"/>
            <ac:spMk id="5" creationId="{1B07C49E-AFFC-EC46-8930-E4D428F5F943}"/>
          </ac:spMkLst>
        </pc:spChg>
        <pc:picChg chg="mod">
          <ac:chgData name="Magali Borme" userId="735dc1b20cdedd0c" providerId="LiveId" clId="{35E183CE-1EEF-4BF6-B2EF-403EC8797ED0}" dt="2023-05-10T12:36:14.674" v="3658" actId="1076"/>
          <ac:picMkLst>
            <pc:docMk/>
            <pc:sldMk cId="1398439132" sldId="316"/>
            <ac:picMk id="6" creationId="{4FB87E59-489F-AFE1-5761-A7B94A721AC6}"/>
          </ac:picMkLst>
        </pc:picChg>
      </pc:sldChg>
      <pc:sldChg chg="addSp modSp mod">
        <pc:chgData name="Magali Borme" userId="735dc1b20cdedd0c" providerId="LiveId" clId="{35E183CE-1EEF-4BF6-B2EF-403EC8797ED0}" dt="2023-05-10T12:55:28.902" v="4093" actId="6549"/>
        <pc:sldMkLst>
          <pc:docMk/>
          <pc:sldMk cId="3975168428" sldId="317"/>
        </pc:sldMkLst>
        <pc:spChg chg="mod">
          <ac:chgData name="Magali Borme" userId="735dc1b20cdedd0c" providerId="LiveId" clId="{35E183CE-1EEF-4BF6-B2EF-403EC8797ED0}" dt="2023-05-04T13:46:54.433" v="1449" actId="20577"/>
          <ac:spMkLst>
            <pc:docMk/>
            <pc:sldMk cId="3975168428" sldId="317"/>
            <ac:spMk id="5" creationId="{1B07C49E-AFFC-EC46-8930-E4D428F5F943}"/>
          </ac:spMkLst>
        </pc:spChg>
        <pc:spChg chg="add mod">
          <ac:chgData name="Magali Borme" userId="735dc1b20cdedd0c" providerId="LiveId" clId="{35E183CE-1EEF-4BF6-B2EF-403EC8797ED0}" dt="2023-05-10T12:55:28.902" v="4093" actId="6549"/>
          <ac:spMkLst>
            <pc:docMk/>
            <pc:sldMk cId="3975168428" sldId="317"/>
            <ac:spMk id="7" creationId="{CC4F392A-C15F-05BB-E2EB-57734A7338DA}"/>
          </ac:spMkLst>
        </pc:spChg>
        <pc:picChg chg="mod">
          <ac:chgData name="Magali Borme" userId="735dc1b20cdedd0c" providerId="LiveId" clId="{35E183CE-1EEF-4BF6-B2EF-403EC8797ED0}" dt="2023-05-10T12:37:17.950" v="3664" actId="1076"/>
          <ac:picMkLst>
            <pc:docMk/>
            <pc:sldMk cId="3975168428" sldId="317"/>
            <ac:picMk id="6" creationId="{0EB9976D-185A-C969-5810-DBA9C1AB38C5}"/>
          </ac:picMkLst>
        </pc:picChg>
      </pc:sldChg>
      <pc:sldChg chg="addSp delSp modSp del mod setBg">
        <pc:chgData name="Magali Borme" userId="735dc1b20cdedd0c" providerId="LiveId" clId="{35E183CE-1EEF-4BF6-B2EF-403EC8797ED0}" dt="2023-05-04T13:16:19.743" v="791" actId="47"/>
        <pc:sldMkLst>
          <pc:docMk/>
          <pc:sldMk cId="239597884" sldId="318"/>
        </pc:sldMkLst>
        <pc:spChg chg="mod ord">
          <ac:chgData name="Magali Borme" userId="735dc1b20cdedd0c" providerId="LiveId" clId="{35E183CE-1EEF-4BF6-B2EF-403EC8797ED0}" dt="2023-05-04T12:58:25.469" v="639" actId="26606"/>
          <ac:spMkLst>
            <pc:docMk/>
            <pc:sldMk cId="239597884" sldId="318"/>
            <ac:spMk id="3" creationId="{8C82F32A-22A5-0046-9FAC-5295E4FA5A12}"/>
          </ac:spMkLst>
        </pc:spChg>
        <pc:spChg chg="mod ord">
          <ac:chgData name="Magali Borme" userId="735dc1b20cdedd0c" providerId="LiveId" clId="{35E183CE-1EEF-4BF6-B2EF-403EC8797ED0}" dt="2023-05-04T13:08:00.768" v="691" actId="20577"/>
          <ac:spMkLst>
            <pc:docMk/>
            <pc:sldMk cId="239597884" sldId="318"/>
            <ac:spMk id="5" creationId="{85D9F803-CDBC-C74C-AF1B-2B5937D1C241}"/>
          </ac:spMkLst>
        </pc:spChg>
        <pc:spChg chg="mod ord">
          <ac:chgData name="Magali Borme" userId="735dc1b20cdedd0c" providerId="LiveId" clId="{35E183CE-1EEF-4BF6-B2EF-403EC8797ED0}" dt="2023-05-04T12:58:25.469" v="639" actId="26606"/>
          <ac:spMkLst>
            <pc:docMk/>
            <pc:sldMk cId="239597884" sldId="318"/>
            <ac:spMk id="8" creationId="{2E0ECA32-E146-40DA-85CD-9677244BC3EC}"/>
          </ac:spMkLst>
        </pc:spChg>
        <pc:spChg chg="add mod">
          <ac:chgData name="Magali Borme" userId="735dc1b20cdedd0c" providerId="LiveId" clId="{35E183CE-1EEF-4BF6-B2EF-403EC8797ED0}" dt="2023-05-04T13:05:09.045" v="660" actId="14100"/>
          <ac:spMkLst>
            <pc:docMk/>
            <pc:sldMk cId="239597884" sldId="318"/>
            <ac:spMk id="9" creationId="{3B54D813-507D-EE24-E400-048B63A478F4}"/>
          </ac:spMkLst>
        </pc:spChg>
        <pc:spChg chg="add mod">
          <ac:chgData name="Magali Borme" userId="735dc1b20cdedd0c" providerId="LiveId" clId="{35E183CE-1EEF-4BF6-B2EF-403EC8797ED0}" dt="2023-05-04T13:05:18.542" v="663" actId="20577"/>
          <ac:spMkLst>
            <pc:docMk/>
            <pc:sldMk cId="239597884" sldId="318"/>
            <ac:spMk id="10" creationId="{AA9E637D-B73B-0078-1F4B-19D90A734A89}"/>
          </ac:spMkLst>
        </pc:spChg>
        <pc:spChg chg="add del">
          <ac:chgData name="Magali Borme" userId="735dc1b20cdedd0c" providerId="LiveId" clId="{35E183CE-1EEF-4BF6-B2EF-403EC8797ED0}" dt="2023-05-04T12:57:28.668" v="630" actId="26606"/>
          <ac:spMkLst>
            <pc:docMk/>
            <pc:sldMk cId="239597884" sldId="318"/>
            <ac:spMk id="13" creationId="{08BC803E-13F3-4DAB-B17C-BEB0076164B7}"/>
          </ac:spMkLst>
        </pc:spChg>
        <pc:spChg chg="add mod">
          <ac:chgData name="Magali Borme" userId="735dc1b20cdedd0c" providerId="LiveId" clId="{35E183CE-1EEF-4BF6-B2EF-403EC8797ED0}" dt="2023-05-04T13:07:42.089" v="676" actId="20577"/>
          <ac:spMkLst>
            <pc:docMk/>
            <pc:sldMk cId="239597884" sldId="318"/>
            <ac:spMk id="14" creationId="{C9A7C67A-341F-3055-60DA-F0FD06A26A03}"/>
          </ac:spMkLst>
        </pc:spChg>
        <pc:spChg chg="add del">
          <ac:chgData name="Magali Borme" userId="735dc1b20cdedd0c" providerId="LiveId" clId="{35E183CE-1EEF-4BF6-B2EF-403EC8797ED0}" dt="2023-05-04T12:57:28.668" v="630" actId="26606"/>
          <ac:spMkLst>
            <pc:docMk/>
            <pc:sldMk cId="239597884" sldId="318"/>
            <ac:spMk id="15" creationId="{B8DDE571-E57F-4AB5-83C7-30EB5DDCCAC7}"/>
          </ac:spMkLst>
        </pc:spChg>
        <pc:spChg chg="add del">
          <ac:chgData name="Magali Borme" userId="735dc1b20cdedd0c" providerId="LiveId" clId="{35E183CE-1EEF-4BF6-B2EF-403EC8797ED0}" dt="2023-05-04T12:56:40.640" v="619" actId="26606"/>
          <ac:spMkLst>
            <pc:docMk/>
            <pc:sldMk cId="239597884" sldId="318"/>
            <ac:spMk id="20" creationId="{0D7B6173-1D58-48E2-83CF-37350F315F75}"/>
          </ac:spMkLst>
        </pc:spChg>
        <pc:spChg chg="add del">
          <ac:chgData name="Magali Borme" userId="735dc1b20cdedd0c" providerId="LiveId" clId="{35E183CE-1EEF-4BF6-B2EF-403EC8797ED0}" dt="2023-05-04T12:56:40.640" v="619" actId="26606"/>
          <ac:spMkLst>
            <pc:docMk/>
            <pc:sldMk cId="239597884" sldId="318"/>
            <ac:spMk id="22" creationId="{35D813D1-BA6B-40B4-A101-04BB89445561}"/>
          </ac:spMkLst>
        </pc:spChg>
        <pc:spChg chg="add del">
          <ac:chgData name="Magali Borme" userId="735dc1b20cdedd0c" providerId="LiveId" clId="{35E183CE-1EEF-4BF6-B2EF-403EC8797ED0}" dt="2023-05-04T12:56:40.640" v="619" actId="26606"/>
          <ac:spMkLst>
            <pc:docMk/>
            <pc:sldMk cId="239597884" sldId="318"/>
            <ac:spMk id="26" creationId="{21BDEC81-16A7-4451-B893-C15000083B77}"/>
          </ac:spMkLst>
        </pc:spChg>
        <pc:spChg chg="add del">
          <ac:chgData name="Magali Borme" userId="735dc1b20cdedd0c" providerId="LiveId" clId="{35E183CE-1EEF-4BF6-B2EF-403EC8797ED0}" dt="2023-05-04T12:56:40.640" v="619" actId="26606"/>
          <ac:spMkLst>
            <pc:docMk/>
            <pc:sldMk cId="239597884" sldId="318"/>
            <ac:spMk id="28" creationId="{AEA3DFA5-2D7B-4989-8ED7-8321EC114CF1}"/>
          </ac:spMkLst>
        </pc:spChg>
        <pc:spChg chg="add del">
          <ac:chgData name="Magali Borme" userId="735dc1b20cdedd0c" providerId="LiveId" clId="{35E183CE-1EEF-4BF6-B2EF-403EC8797ED0}" dt="2023-05-04T12:56:51.552" v="621" actId="26606"/>
          <ac:spMkLst>
            <pc:docMk/>
            <pc:sldMk cId="239597884" sldId="318"/>
            <ac:spMk id="30" creationId="{63F5877B-98C7-49DD-83AB-0F6F57CB6543}"/>
          </ac:spMkLst>
        </pc:spChg>
        <pc:spChg chg="add del">
          <ac:chgData name="Magali Borme" userId="735dc1b20cdedd0c" providerId="LiveId" clId="{35E183CE-1EEF-4BF6-B2EF-403EC8797ED0}" dt="2023-05-04T12:56:51.552" v="621" actId="26606"/>
          <ac:spMkLst>
            <pc:docMk/>
            <pc:sldMk cId="239597884" sldId="318"/>
            <ac:spMk id="31" creationId="{4EA91930-66BC-4C41-B4F5-C31EB216F64B}"/>
          </ac:spMkLst>
        </pc:spChg>
        <pc:spChg chg="add del">
          <ac:chgData name="Magali Borme" userId="735dc1b20cdedd0c" providerId="LiveId" clId="{35E183CE-1EEF-4BF6-B2EF-403EC8797ED0}" dt="2023-05-04T12:56:51.552" v="621" actId="26606"/>
          <ac:spMkLst>
            <pc:docMk/>
            <pc:sldMk cId="239597884" sldId="318"/>
            <ac:spMk id="32" creationId="{6313CF8F-B436-401E-9575-DE0F8E8B5B17}"/>
          </ac:spMkLst>
        </pc:spChg>
        <pc:spChg chg="add del">
          <ac:chgData name="Magali Borme" userId="735dc1b20cdedd0c" providerId="LiveId" clId="{35E183CE-1EEF-4BF6-B2EF-403EC8797ED0}" dt="2023-05-04T12:56:51.552" v="621" actId="26606"/>
          <ac:spMkLst>
            <pc:docMk/>
            <pc:sldMk cId="239597884" sldId="318"/>
            <ac:spMk id="33" creationId="{2A38CFE9-C30A-4551-ACCB-D5808FBC39CD}"/>
          </ac:spMkLst>
        </pc:spChg>
        <pc:spChg chg="add del">
          <ac:chgData name="Magali Borme" userId="735dc1b20cdedd0c" providerId="LiveId" clId="{35E183CE-1EEF-4BF6-B2EF-403EC8797ED0}" dt="2023-05-04T12:56:51.552" v="621" actId="26606"/>
          <ac:spMkLst>
            <pc:docMk/>
            <pc:sldMk cId="239597884" sldId="318"/>
            <ac:spMk id="34" creationId="{67EF550F-47CE-4FB2-9DAC-12AD835C833D}"/>
          </ac:spMkLst>
        </pc:spChg>
        <pc:spChg chg="add del">
          <ac:chgData name="Magali Borme" userId="735dc1b20cdedd0c" providerId="LiveId" clId="{35E183CE-1EEF-4BF6-B2EF-403EC8797ED0}" dt="2023-05-04T12:56:56.820" v="623" actId="26606"/>
          <ac:spMkLst>
            <pc:docMk/>
            <pc:sldMk cId="239597884" sldId="318"/>
            <ac:spMk id="36" creationId="{AAAE94E3-A7DB-4868-B1E3-E49703488BBC}"/>
          </ac:spMkLst>
        </pc:spChg>
        <pc:spChg chg="add del">
          <ac:chgData name="Magali Borme" userId="735dc1b20cdedd0c" providerId="LiveId" clId="{35E183CE-1EEF-4BF6-B2EF-403EC8797ED0}" dt="2023-05-04T12:56:56.820" v="623" actId="26606"/>
          <ac:spMkLst>
            <pc:docMk/>
            <pc:sldMk cId="239597884" sldId="318"/>
            <ac:spMk id="39" creationId="{3873B707-463F-40B0-8227-E8CC6C67EB25}"/>
          </ac:spMkLst>
        </pc:spChg>
        <pc:spChg chg="add del">
          <ac:chgData name="Magali Borme" userId="735dc1b20cdedd0c" providerId="LiveId" clId="{35E183CE-1EEF-4BF6-B2EF-403EC8797ED0}" dt="2023-05-04T12:56:56.820" v="623" actId="26606"/>
          <ac:spMkLst>
            <pc:docMk/>
            <pc:sldMk cId="239597884" sldId="318"/>
            <ac:spMk id="40" creationId="{C13237C8-E62C-4F0D-A318-BD6FB6C2D138}"/>
          </ac:spMkLst>
        </pc:spChg>
        <pc:spChg chg="add del">
          <ac:chgData name="Magali Borme" userId="735dc1b20cdedd0c" providerId="LiveId" clId="{35E183CE-1EEF-4BF6-B2EF-403EC8797ED0}" dt="2023-05-04T12:56:56.820" v="623" actId="26606"/>
          <ac:spMkLst>
            <pc:docMk/>
            <pc:sldMk cId="239597884" sldId="318"/>
            <ac:spMk id="41" creationId="{19C9EAEA-39D0-4B0E-A0EB-51E7B26740B1}"/>
          </ac:spMkLst>
        </pc:spChg>
        <pc:spChg chg="add del">
          <ac:chgData name="Magali Borme" userId="735dc1b20cdedd0c" providerId="LiveId" clId="{35E183CE-1EEF-4BF6-B2EF-403EC8797ED0}" dt="2023-05-04T12:56:56.820" v="623" actId="26606"/>
          <ac:spMkLst>
            <pc:docMk/>
            <pc:sldMk cId="239597884" sldId="318"/>
            <ac:spMk id="42" creationId="{8CB5D2D7-DF65-4E86-BFBA-FFB9B5ACEB64}"/>
          </ac:spMkLst>
        </pc:spChg>
        <pc:spChg chg="add del">
          <ac:chgData name="Magali Borme" userId="735dc1b20cdedd0c" providerId="LiveId" clId="{35E183CE-1EEF-4BF6-B2EF-403EC8797ED0}" dt="2023-05-04T12:57:00.369" v="625" actId="26606"/>
          <ac:spMkLst>
            <pc:docMk/>
            <pc:sldMk cId="239597884" sldId="318"/>
            <ac:spMk id="44" creationId="{889AE703-9EC1-473D-8723-8E991E88520E}"/>
          </ac:spMkLst>
        </pc:spChg>
        <pc:spChg chg="add del">
          <ac:chgData name="Magali Borme" userId="735dc1b20cdedd0c" providerId="LiveId" clId="{35E183CE-1EEF-4BF6-B2EF-403EC8797ED0}" dt="2023-05-04T12:57:02.965" v="627" actId="26606"/>
          <ac:spMkLst>
            <pc:docMk/>
            <pc:sldMk cId="239597884" sldId="318"/>
            <ac:spMk id="46" creationId="{F4F2FC05-7D27-410F-BDA9-ADF4831368C7}"/>
          </ac:spMkLst>
        </pc:spChg>
        <pc:spChg chg="add del">
          <ac:chgData name="Magali Borme" userId="735dc1b20cdedd0c" providerId="LiveId" clId="{35E183CE-1EEF-4BF6-B2EF-403EC8797ED0}" dt="2023-05-04T12:57:02.965" v="627" actId="26606"/>
          <ac:spMkLst>
            <pc:docMk/>
            <pc:sldMk cId="239597884" sldId="318"/>
            <ac:spMk id="47" creationId="{9080D120-BD54-46E1-BA37-82F5E8089E90}"/>
          </ac:spMkLst>
        </pc:spChg>
        <pc:spChg chg="add del">
          <ac:chgData name="Magali Borme" userId="735dc1b20cdedd0c" providerId="LiveId" clId="{35E183CE-1EEF-4BF6-B2EF-403EC8797ED0}" dt="2023-05-04T12:57:02.965" v="627" actId="26606"/>
          <ac:spMkLst>
            <pc:docMk/>
            <pc:sldMk cId="239597884" sldId="318"/>
            <ac:spMk id="48" creationId="{81D83946-74FA-498A-AC80-9926F041B5C5}"/>
          </ac:spMkLst>
        </pc:spChg>
        <pc:spChg chg="add del">
          <ac:chgData name="Magali Borme" userId="735dc1b20cdedd0c" providerId="LiveId" clId="{35E183CE-1EEF-4BF6-B2EF-403EC8797ED0}" dt="2023-05-04T12:57:02.965" v="627" actId="26606"/>
          <ac:spMkLst>
            <pc:docMk/>
            <pc:sldMk cId="239597884" sldId="318"/>
            <ac:spMk id="49" creationId="{5060D983-8B52-443A-8183-2A1DE05618B5}"/>
          </ac:spMkLst>
        </pc:spChg>
        <pc:spChg chg="add del">
          <ac:chgData name="Magali Borme" userId="735dc1b20cdedd0c" providerId="LiveId" clId="{35E183CE-1EEF-4BF6-B2EF-403EC8797ED0}" dt="2023-05-04T12:57:28.641" v="629" actId="26606"/>
          <ac:spMkLst>
            <pc:docMk/>
            <pc:sldMk cId="239597884" sldId="318"/>
            <ac:spMk id="51" creationId="{08BC803E-13F3-4DAB-B17C-BEB0076164B7}"/>
          </ac:spMkLst>
        </pc:spChg>
        <pc:spChg chg="add del">
          <ac:chgData name="Magali Borme" userId="735dc1b20cdedd0c" providerId="LiveId" clId="{35E183CE-1EEF-4BF6-B2EF-403EC8797ED0}" dt="2023-05-04T12:57:28.641" v="629" actId="26606"/>
          <ac:spMkLst>
            <pc:docMk/>
            <pc:sldMk cId="239597884" sldId="318"/>
            <ac:spMk id="52" creationId="{B8DDE571-E57F-4AB5-83C7-30EB5DDCCAC7}"/>
          </ac:spMkLst>
        </pc:spChg>
        <pc:spChg chg="add del">
          <ac:chgData name="Magali Borme" userId="735dc1b20cdedd0c" providerId="LiveId" clId="{35E183CE-1EEF-4BF6-B2EF-403EC8797ED0}" dt="2023-05-04T12:57:43.328" v="633" actId="26606"/>
          <ac:spMkLst>
            <pc:docMk/>
            <pc:sldMk cId="239597884" sldId="318"/>
            <ac:spMk id="54" creationId="{F4F2FC05-7D27-410F-BDA9-ADF4831368C7}"/>
          </ac:spMkLst>
        </pc:spChg>
        <pc:spChg chg="add del">
          <ac:chgData name="Magali Borme" userId="735dc1b20cdedd0c" providerId="LiveId" clId="{35E183CE-1EEF-4BF6-B2EF-403EC8797ED0}" dt="2023-05-04T12:57:43.328" v="633" actId="26606"/>
          <ac:spMkLst>
            <pc:docMk/>
            <pc:sldMk cId="239597884" sldId="318"/>
            <ac:spMk id="55" creationId="{9080D120-BD54-46E1-BA37-82F5E8089E90}"/>
          </ac:spMkLst>
        </pc:spChg>
        <pc:spChg chg="add del">
          <ac:chgData name="Magali Borme" userId="735dc1b20cdedd0c" providerId="LiveId" clId="{35E183CE-1EEF-4BF6-B2EF-403EC8797ED0}" dt="2023-05-04T12:57:43.328" v="633" actId="26606"/>
          <ac:spMkLst>
            <pc:docMk/>
            <pc:sldMk cId="239597884" sldId="318"/>
            <ac:spMk id="56" creationId="{81D83946-74FA-498A-AC80-9926F041B5C5}"/>
          </ac:spMkLst>
        </pc:spChg>
        <pc:spChg chg="add del">
          <ac:chgData name="Magali Borme" userId="735dc1b20cdedd0c" providerId="LiveId" clId="{35E183CE-1EEF-4BF6-B2EF-403EC8797ED0}" dt="2023-05-04T12:57:43.328" v="633" actId="26606"/>
          <ac:spMkLst>
            <pc:docMk/>
            <pc:sldMk cId="239597884" sldId="318"/>
            <ac:spMk id="57" creationId="{5060D983-8B52-443A-8183-2A1DE05618B5}"/>
          </ac:spMkLst>
        </pc:spChg>
        <pc:spChg chg="add del">
          <ac:chgData name="Magali Borme" userId="735dc1b20cdedd0c" providerId="LiveId" clId="{35E183CE-1EEF-4BF6-B2EF-403EC8797ED0}" dt="2023-05-04T12:58:25.469" v="639" actId="26606"/>
          <ac:spMkLst>
            <pc:docMk/>
            <pc:sldMk cId="239597884" sldId="318"/>
            <ac:spMk id="62" creationId="{08BC803E-13F3-4DAB-B17C-BEB0076164B7}"/>
          </ac:spMkLst>
        </pc:spChg>
        <pc:spChg chg="add del">
          <ac:chgData name="Magali Borme" userId="735dc1b20cdedd0c" providerId="LiveId" clId="{35E183CE-1EEF-4BF6-B2EF-403EC8797ED0}" dt="2023-05-04T12:58:25.469" v="639" actId="26606"/>
          <ac:spMkLst>
            <pc:docMk/>
            <pc:sldMk cId="239597884" sldId="318"/>
            <ac:spMk id="64" creationId="{B8DDE571-E57F-4AB5-83C7-30EB5DDCCAC7}"/>
          </ac:spMkLst>
        </pc:spChg>
        <pc:spChg chg="add">
          <ac:chgData name="Magali Borme" userId="735dc1b20cdedd0c" providerId="LiveId" clId="{35E183CE-1EEF-4BF6-B2EF-403EC8797ED0}" dt="2023-05-04T12:58:25.469" v="639" actId="26606"/>
          <ac:spMkLst>
            <pc:docMk/>
            <pc:sldMk cId="239597884" sldId="318"/>
            <ac:spMk id="69" creationId="{F4F2FC05-7D27-410F-BDA9-ADF4831368C7}"/>
          </ac:spMkLst>
        </pc:spChg>
        <pc:spChg chg="add">
          <ac:chgData name="Magali Borme" userId="735dc1b20cdedd0c" providerId="LiveId" clId="{35E183CE-1EEF-4BF6-B2EF-403EC8797ED0}" dt="2023-05-04T12:58:25.469" v="639" actId="26606"/>
          <ac:spMkLst>
            <pc:docMk/>
            <pc:sldMk cId="239597884" sldId="318"/>
            <ac:spMk id="71" creationId="{9080D120-BD54-46E1-BA37-82F5E8089E90}"/>
          </ac:spMkLst>
        </pc:spChg>
        <pc:spChg chg="add">
          <ac:chgData name="Magali Borme" userId="735dc1b20cdedd0c" providerId="LiveId" clId="{35E183CE-1EEF-4BF6-B2EF-403EC8797ED0}" dt="2023-05-04T12:58:25.469" v="639" actId="26606"/>
          <ac:spMkLst>
            <pc:docMk/>
            <pc:sldMk cId="239597884" sldId="318"/>
            <ac:spMk id="73" creationId="{81D83946-74FA-498A-AC80-9926F041B5C5}"/>
          </ac:spMkLst>
        </pc:spChg>
        <pc:spChg chg="add">
          <ac:chgData name="Magali Borme" userId="735dc1b20cdedd0c" providerId="LiveId" clId="{35E183CE-1EEF-4BF6-B2EF-403EC8797ED0}" dt="2023-05-04T12:58:25.469" v="639" actId="26606"/>
          <ac:spMkLst>
            <pc:docMk/>
            <pc:sldMk cId="239597884" sldId="318"/>
            <ac:spMk id="75" creationId="{5060D983-8B52-443A-8183-2A1DE05618B5}"/>
          </ac:spMkLst>
        </pc:spChg>
        <pc:grpChg chg="add del">
          <ac:chgData name="Magali Borme" userId="735dc1b20cdedd0c" providerId="LiveId" clId="{35E183CE-1EEF-4BF6-B2EF-403EC8797ED0}" dt="2023-05-04T12:56:56.820" v="623" actId="26606"/>
          <ac:grpSpMkLst>
            <pc:docMk/>
            <pc:sldMk cId="239597884" sldId="318"/>
            <ac:grpSpMk id="37" creationId="{1DE889C7-FAD6-4397-98E2-05D503484459}"/>
          </ac:grpSpMkLst>
        </pc:grpChg>
        <pc:picChg chg="add del mod ord">
          <ac:chgData name="Magali Borme" userId="735dc1b20cdedd0c" providerId="LiveId" clId="{35E183CE-1EEF-4BF6-B2EF-403EC8797ED0}" dt="2023-05-04T13:11:18.199" v="717" actId="21"/>
          <ac:picMkLst>
            <pc:docMk/>
            <pc:sldMk cId="239597884" sldId="318"/>
            <ac:picMk id="4" creationId="{31660BF7-22C8-E37E-5DCC-3DF34F6F5B00}"/>
          </ac:picMkLst>
        </pc:picChg>
        <pc:picChg chg="add del mod ord">
          <ac:chgData name="Magali Borme" userId="735dc1b20cdedd0c" providerId="LiveId" clId="{35E183CE-1EEF-4BF6-B2EF-403EC8797ED0}" dt="2023-05-04T13:11:18.199" v="717" actId="21"/>
          <ac:picMkLst>
            <pc:docMk/>
            <pc:sldMk cId="239597884" sldId="318"/>
            <ac:picMk id="7" creationId="{C95A1D22-82F6-3E97-8AF1-D283A317BBD9}"/>
          </ac:picMkLst>
        </pc:picChg>
        <pc:picChg chg="add del mod">
          <ac:chgData name="Magali Borme" userId="735dc1b20cdedd0c" providerId="LiveId" clId="{35E183CE-1EEF-4BF6-B2EF-403EC8797ED0}" dt="2023-05-04T13:11:18.199" v="717" actId="21"/>
          <ac:picMkLst>
            <pc:docMk/>
            <pc:sldMk cId="239597884" sldId="318"/>
            <ac:picMk id="12" creationId="{E7846D74-321C-4EE3-8BF8-FA19069B4602}"/>
          </ac:picMkLst>
        </pc:picChg>
        <pc:picChg chg="add del">
          <ac:chgData name="Magali Borme" userId="735dc1b20cdedd0c" providerId="LiveId" clId="{35E183CE-1EEF-4BF6-B2EF-403EC8797ED0}" dt="2023-05-04T12:56:40.640" v="619" actId="26606"/>
          <ac:picMkLst>
            <pc:docMk/>
            <pc:sldMk cId="239597884" sldId="318"/>
            <ac:picMk id="24" creationId="{B0DAC8FB-A162-44E3-A606-C855A03A5B09}"/>
          </ac:picMkLst>
        </pc:picChg>
      </pc:sldChg>
      <pc:sldChg chg="addSp delSp modSp del mod setBg">
        <pc:chgData name="Magali Borme" userId="735dc1b20cdedd0c" providerId="LiveId" clId="{35E183CE-1EEF-4BF6-B2EF-403EC8797ED0}" dt="2023-05-04T13:19:59.420" v="862" actId="2696"/>
        <pc:sldMkLst>
          <pc:docMk/>
          <pc:sldMk cId="232499080" sldId="319"/>
        </pc:sldMkLst>
        <pc:spChg chg="mod ord">
          <ac:chgData name="Magali Borme" userId="735dc1b20cdedd0c" providerId="LiveId" clId="{35E183CE-1EEF-4BF6-B2EF-403EC8797ED0}" dt="2023-05-04T12:58:09.985" v="638" actId="26606"/>
          <ac:spMkLst>
            <pc:docMk/>
            <pc:sldMk cId="232499080" sldId="319"/>
            <ac:spMk id="3" creationId="{8C82F32A-22A5-0046-9FAC-5295E4FA5A12}"/>
          </ac:spMkLst>
        </pc:spChg>
        <pc:spChg chg="mod ord">
          <ac:chgData name="Magali Borme" userId="735dc1b20cdedd0c" providerId="LiveId" clId="{35E183CE-1EEF-4BF6-B2EF-403EC8797ED0}" dt="2023-05-04T12:58:09.985" v="638" actId="26606"/>
          <ac:spMkLst>
            <pc:docMk/>
            <pc:sldMk cId="232499080" sldId="319"/>
            <ac:spMk id="5" creationId="{85D9F803-CDBC-C74C-AF1B-2B5937D1C241}"/>
          </ac:spMkLst>
        </pc:spChg>
        <pc:spChg chg="mod">
          <ac:chgData name="Magali Borme" userId="735dc1b20cdedd0c" providerId="LiveId" clId="{35E183CE-1EEF-4BF6-B2EF-403EC8797ED0}" dt="2023-05-04T12:58:09.985" v="638" actId="26606"/>
          <ac:spMkLst>
            <pc:docMk/>
            <pc:sldMk cId="232499080" sldId="319"/>
            <ac:spMk id="8" creationId="{34C97452-C78A-4701-B8AB-ABFE63D5BEDE}"/>
          </ac:spMkLst>
        </pc:spChg>
        <pc:spChg chg="add del">
          <ac:chgData name="Magali Borme" userId="735dc1b20cdedd0c" providerId="LiveId" clId="{35E183CE-1EEF-4BF6-B2EF-403EC8797ED0}" dt="2023-05-04T12:58:09.985" v="638" actId="26606"/>
          <ac:spMkLst>
            <pc:docMk/>
            <pc:sldMk cId="232499080" sldId="319"/>
            <ac:spMk id="13" creationId="{99F1FFA9-D672-408C-9220-ADEEC6ABDD09}"/>
          </ac:spMkLst>
        </pc:spChg>
        <pc:spChg chg="add del">
          <ac:chgData name="Magali Borme" userId="735dc1b20cdedd0c" providerId="LiveId" clId="{35E183CE-1EEF-4BF6-B2EF-403EC8797ED0}" dt="2023-05-04T12:58:06.656" v="635" actId="26606"/>
          <ac:spMkLst>
            <pc:docMk/>
            <pc:sldMk cId="232499080" sldId="319"/>
            <ac:spMk id="18" creationId="{08BC803E-13F3-4DAB-B17C-BEB0076164B7}"/>
          </ac:spMkLst>
        </pc:spChg>
        <pc:spChg chg="add del">
          <ac:chgData name="Magali Borme" userId="735dc1b20cdedd0c" providerId="LiveId" clId="{35E183CE-1EEF-4BF6-B2EF-403EC8797ED0}" dt="2023-05-04T12:58:06.656" v="635" actId="26606"/>
          <ac:spMkLst>
            <pc:docMk/>
            <pc:sldMk cId="232499080" sldId="319"/>
            <ac:spMk id="20" creationId="{B8DDE571-E57F-4AB5-83C7-30EB5DDCCAC7}"/>
          </ac:spMkLst>
        </pc:spChg>
        <pc:spChg chg="add del">
          <ac:chgData name="Magali Borme" userId="735dc1b20cdedd0c" providerId="LiveId" clId="{35E183CE-1EEF-4BF6-B2EF-403EC8797ED0}" dt="2023-05-04T12:58:09.962" v="637" actId="26606"/>
          <ac:spMkLst>
            <pc:docMk/>
            <pc:sldMk cId="232499080" sldId="319"/>
            <ac:spMk id="22" creationId="{639C3025-4784-4B16-914D-CCFC3E83354D}"/>
          </ac:spMkLst>
        </pc:spChg>
        <pc:spChg chg="add del">
          <ac:chgData name="Magali Borme" userId="735dc1b20cdedd0c" providerId="LiveId" clId="{35E183CE-1EEF-4BF6-B2EF-403EC8797ED0}" dt="2023-05-04T12:58:09.962" v="637" actId="26606"/>
          <ac:spMkLst>
            <pc:docMk/>
            <pc:sldMk cId="232499080" sldId="319"/>
            <ac:spMk id="23" creationId="{0AD20437-C88A-4F45-9C6D-DA32B29A4D1B}"/>
          </ac:spMkLst>
        </pc:spChg>
        <pc:spChg chg="add">
          <ac:chgData name="Magali Borme" userId="735dc1b20cdedd0c" providerId="LiveId" clId="{35E183CE-1EEF-4BF6-B2EF-403EC8797ED0}" dt="2023-05-04T12:58:09.985" v="638" actId="26606"/>
          <ac:spMkLst>
            <pc:docMk/>
            <pc:sldMk cId="232499080" sldId="319"/>
            <ac:spMk id="24" creationId="{5060D983-8B52-443A-8183-2A1DE05618B5}"/>
          </ac:spMkLst>
        </pc:spChg>
        <pc:spChg chg="add">
          <ac:chgData name="Magali Borme" userId="735dc1b20cdedd0c" providerId="LiveId" clId="{35E183CE-1EEF-4BF6-B2EF-403EC8797ED0}" dt="2023-05-04T12:58:09.985" v="638" actId="26606"/>
          <ac:spMkLst>
            <pc:docMk/>
            <pc:sldMk cId="232499080" sldId="319"/>
            <ac:spMk id="25" creationId="{F4F2FC05-7D27-410F-BDA9-ADF4831368C7}"/>
          </ac:spMkLst>
        </pc:spChg>
        <pc:spChg chg="add">
          <ac:chgData name="Magali Borme" userId="735dc1b20cdedd0c" providerId="LiveId" clId="{35E183CE-1EEF-4BF6-B2EF-403EC8797ED0}" dt="2023-05-04T12:58:09.985" v="638" actId="26606"/>
          <ac:spMkLst>
            <pc:docMk/>
            <pc:sldMk cId="232499080" sldId="319"/>
            <ac:spMk id="26" creationId="{9080D120-BD54-46E1-BA37-82F5E8089E90}"/>
          </ac:spMkLst>
        </pc:spChg>
        <pc:spChg chg="add">
          <ac:chgData name="Magali Borme" userId="735dc1b20cdedd0c" providerId="LiveId" clId="{35E183CE-1EEF-4BF6-B2EF-403EC8797ED0}" dt="2023-05-04T12:58:09.985" v="638" actId="26606"/>
          <ac:spMkLst>
            <pc:docMk/>
            <pc:sldMk cId="232499080" sldId="319"/>
            <ac:spMk id="27" creationId="{81D83946-74FA-498A-AC80-9926F041B5C5}"/>
          </ac:spMkLst>
        </pc:spChg>
        <pc:picChg chg="add del mod ord">
          <ac:chgData name="Magali Borme" userId="735dc1b20cdedd0c" providerId="LiveId" clId="{35E183CE-1EEF-4BF6-B2EF-403EC8797ED0}" dt="2023-05-04T13:19:00.255" v="850" actId="21"/>
          <ac:picMkLst>
            <pc:docMk/>
            <pc:sldMk cId="232499080" sldId="319"/>
            <ac:picMk id="4" creationId="{C1E6ABC6-DEE8-89A6-BBE5-F59915B0534B}"/>
          </ac:picMkLst>
        </pc:picChg>
        <pc:picChg chg="add del mod">
          <ac:chgData name="Magali Borme" userId="735dc1b20cdedd0c" providerId="LiveId" clId="{35E183CE-1EEF-4BF6-B2EF-403EC8797ED0}" dt="2023-05-04T13:19:00.255" v="850" actId="21"/>
          <ac:picMkLst>
            <pc:docMk/>
            <pc:sldMk cId="232499080" sldId="319"/>
            <ac:picMk id="7" creationId="{1F2B84B2-F41E-07DA-9209-18EE893C46F9}"/>
          </ac:picMkLst>
        </pc:picChg>
      </pc:sldChg>
      <pc:sldChg chg="addSp delSp modSp mod ord">
        <pc:chgData name="Magali Borme" userId="735dc1b20cdedd0c" providerId="LiveId" clId="{35E183CE-1EEF-4BF6-B2EF-403EC8797ED0}" dt="2023-05-05T08:54:33.498" v="2210" actId="20577"/>
        <pc:sldMkLst>
          <pc:docMk/>
          <pc:sldMk cId="3645034231" sldId="320"/>
        </pc:sldMkLst>
        <pc:spChg chg="mod">
          <ac:chgData name="Magali Borme" userId="735dc1b20cdedd0c" providerId="LiveId" clId="{35E183CE-1EEF-4BF6-B2EF-403EC8797ED0}" dt="2023-05-05T08:54:33.498" v="2210" actId="20577"/>
          <ac:spMkLst>
            <pc:docMk/>
            <pc:sldMk cId="3645034231" sldId="320"/>
            <ac:spMk id="5" creationId="{1B07C49E-AFFC-EC46-8930-E4D428F5F943}"/>
          </ac:spMkLst>
        </pc:spChg>
        <pc:spChg chg="del">
          <ac:chgData name="Magali Borme" userId="735dc1b20cdedd0c" providerId="LiveId" clId="{35E183CE-1EEF-4BF6-B2EF-403EC8797ED0}" dt="2023-05-04T13:26:27.395" v="875" actId="478"/>
          <ac:spMkLst>
            <pc:docMk/>
            <pc:sldMk cId="3645034231" sldId="320"/>
            <ac:spMk id="8" creationId="{5B359B6A-4EBD-CCD4-0F5F-E9C36F39F891}"/>
          </ac:spMkLst>
        </pc:spChg>
        <pc:picChg chg="del mod">
          <ac:chgData name="Magali Borme" userId="735dc1b20cdedd0c" providerId="LiveId" clId="{35E183CE-1EEF-4BF6-B2EF-403EC8797ED0}" dt="2023-05-04T13:59:49.913" v="1685" actId="478"/>
          <ac:picMkLst>
            <pc:docMk/>
            <pc:sldMk cId="3645034231" sldId="320"/>
            <ac:picMk id="3" creationId="{8ACCFB46-04D1-1AD1-F091-1FE9EBF7A33D}"/>
          </ac:picMkLst>
        </pc:picChg>
        <pc:picChg chg="add del">
          <ac:chgData name="Magali Borme" userId="735dc1b20cdedd0c" providerId="LiveId" clId="{35E183CE-1EEF-4BF6-B2EF-403EC8797ED0}" dt="2023-05-04T13:30:46.103" v="898" actId="22"/>
          <ac:picMkLst>
            <pc:docMk/>
            <pc:sldMk cId="3645034231" sldId="320"/>
            <ac:picMk id="6" creationId="{88E4FA0C-E338-4F85-B71D-6C1A84810C4E}"/>
          </ac:picMkLst>
        </pc:picChg>
        <pc:picChg chg="add del">
          <ac:chgData name="Magali Borme" userId="735dc1b20cdedd0c" providerId="LiveId" clId="{35E183CE-1EEF-4BF6-B2EF-403EC8797ED0}" dt="2023-05-04T13:30:46.760" v="899" actId="478"/>
          <ac:picMkLst>
            <pc:docMk/>
            <pc:sldMk cId="3645034231" sldId="320"/>
            <ac:picMk id="7" creationId="{F94F5F16-8C66-F8C3-306C-ED40A41889CC}"/>
          </ac:picMkLst>
        </pc:picChg>
        <pc:picChg chg="add mod">
          <ac:chgData name="Magali Borme" userId="735dc1b20cdedd0c" providerId="LiveId" clId="{35E183CE-1EEF-4BF6-B2EF-403EC8797ED0}" dt="2023-05-04T14:10:31.342" v="1860" actId="1076"/>
          <ac:picMkLst>
            <pc:docMk/>
            <pc:sldMk cId="3645034231" sldId="320"/>
            <ac:picMk id="11" creationId="{20481067-E353-8998-31DA-AA22D1577541}"/>
          </ac:picMkLst>
        </pc:picChg>
      </pc:sldChg>
      <pc:sldChg chg="modSp mod">
        <pc:chgData name="Magali Borme" userId="735dc1b20cdedd0c" providerId="LiveId" clId="{35E183CE-1EEF-4BF6-B2EF-403EC8797ED0}" dt="2023-05-04T13:00:05.898" v="641" actId="20577"/>
        <pc:sldMkLst>
          <pc:docMk/>
          <pc:sldMk cId="700132931" sldId="322"/>
        </pc:sldMkLst>
        <pc:spChg chg="mod">
          <ac:chgData name="Magali Borme" userId="735dc1b20cdedd0c" providerId="LiveId" clId="{35E183CE-1EEF-4BF6-B2EF-403EC8797ED0}" dt="2023-05-04T13:00:05.898" v="641" actId="20577"/>
          <ac:spMkLst>
            <pc:docMk/>
            <pc:sldMk cId="700132931" sldId="322"/>
            <ac:spMk id="8" creationId="{9456A072-47A6-4424-9ABE-F398119040DD}"/>
          </ac:spMkLst>
        </pc:spChg>
      </pc:sldChg>
      <pc:sldChg chg="modSp mod">
        <pc:chgData name="Magali Borme" userId="735dc1b20cdedd0c" providerId="LiveId" clId="{35E183CE-1EEF-4BF6-B2EF-403EC8797ED0}" dt="2023-05-10T12:59:32.329" v="4110" actId="20577"/>
        <pc:sldMkLst>
          <pc:docMk/>
          <pc:sldMk cId="1277611629" sldId="327"/>
        </pc:sldMkLst>
        <pc:spChg chg="mod">
          <ac:chgData name="Magali Borme" userId="735dc1b20cdedd0c" providerId="LiveId" clId="{35E183CE-1EEF-4BF6-B2EF-403EC8797ED0}" dt="2023-05-10T12:59:32.329" v="4110" actId="20577"/>
          <ac:spMkLst>
            <pc:docMk/>
            <pc:sldMk cId="1277611629" sldId="327"/>
            <ac:spMk id="6" creationId="{2C36AF9D-A911-994B-90EA-013D4CDA5604}"/>
          </ac:spMkLst>
        </pc:spChg>
      </pc:sldChg>
      <pc:sldChg chg="modSp mod">
        <pc:chgData name="Magali Borme" userId="735dc1b20cdedd0c" providerId="LiveId" clId="{35E183CE-1EEF-4BF6-B2EF-403EC8797ED0}" dt="2023-05-04T13:30:58.975" v="900" actId="20577"/>
        <pc:sldMkLst>
          <pc:docMk/>
          <pc:sldMk cId="1980221439" sldId="331"/>
        </pc:sldMkLst>
        <pc:spChg chg="mod">
          <ac:chgData name="Magali Borme" userId="735dc1b20cdedd0c" providerId="LiveId" clId="{35E183CE-1EEF-4BF6-B2EF-403EC8797ED0}" dt="2023-05-04T13:30:58.975" v="900" actId="20577"/>
          <ac:spMkLst>
            <pc:docMk/>
            <pc:sldMk cId="1980221439" sldId="331"/>
            <ac:spMk id="10" creationId="{79EF1473-3ADD-43F1-A495-57AAB7FD902F}"/>
          </ac:spMkLst>
        </pc:spChg>
      </pc:sldChg>
      <pc:sldChg chg="modSp mod">
        <pc:chgData name="Magali Borme" userId="735dc1b20cdedd0c" providerId="LiveId" clId="{35E183CE-1EEF-4BF6-B2EF-403EC8797ED0}" dt="2023-05-10T12:46:51.467" v="4015" actId="20577"/>
        <pc:sldMkLst>
          <pc:docMk/>
          <pc:sldMk cId="2560061391" sldId="332"/>
        </pc:sldMkLst>
        <pc:spChg chg="mod">
          <ac:chgData name="Magali Borme" userId="735dc1b20cdedd0c" providerId="LiveId" clId="{35E183CE-1EEF-4BF6-B2EF-403EC8797ED0}" dt="2023-05-10T12:46:51.467" v="4015" actId="20577"/>
          <ac:spMkLst>
            <pc:docMk/>
            <pc:sldMk cId="2560061391" sldId="332"/>
            <ac:spMk id="5" creationId="{8E999A1B-8752-489F-A63B-EA2F60186B52}"/>
          </ac:spMkLst>
        </pc:spChg>
      </pc:sldChg>
      <pc:sldChg chg="add del setBg">
        <pc:chgData name="Magali Borme" userId="735dc1b20cdedd0c" providerId="LiveId" clId="{35E183CE-1EEF-4BF6-B2EF-403EC8797ED0}" dt="2023-05-04T13:09:58.663" v="693" actId="47"/>
        <pc:sldMkLst>
          <pc:docMk/>
          <pc:sldMk cId="75292774" sldId="333"/>
        </pc:sldMkLst>
      </pc:sldChg>
      <pc:sldChg chg="addSp delSp modSp mod">
        <pc:chgData name="Magali Borme" userId="735dc1b20cdedd0c" providerId="LiveId" clId="{35E183CE-1EEF-4BF6-B2EF-403EC8797ED0}" dt="2023-05-04T13:40:51.741" v="1316" actId="1076"/>
        <pc:sldMkLst>
          <pc:docMk/>
          <pc:sldMk cId="1740846537" sldId="334"/>
        </pc:sldMkLst>
        <pc:spChg chg="mod">
          <ac:chgData name="Magali Borme" userId="735dc1b20cdedd0c" providerId="LiveId" clId="{35E183CE-1EEF-4BF6-B2EF-403EC8797ED0}" dt="2023-05-04T13:10:21.547" v="707" actId="27636"/>
          <ac:spMkLst>
            <pc:docMk/>
            <pc:sldMk cId="1740846537" sldId="334"/>
            <ac:spMk id="3" creationId="{04523243-E4D6-45EC-97C8-D44398FB7417}"/>
          </ac:spMkLst>
        </pc:spChg>
        <pc:spChg chg="del">
          <ac:chgData name="Magali Borme" userId="735dc1b20cdedd0c" providerId="LiveId" clId="{35E183CE-1EEF-4BF6-B2EF-403EC8797ED0}" dt="2023-05-04T13:10:25.223" v="708" actId="478"/>
          <ac:spMkLst>
            <pc:docMk/>
            <pc:sldMk cId="1740846537" sldId="334"/>
            <ac:spMk id="5" creationId="{1B07C49E-AFFC-EC46-8930-E4D428F5F943}"/>
          </ac:spMkLst>
        </pc:spChg>
        <pc:spChg chg="add mod">
          <ac:chgData name="Magali Borme" userId="735dc1b20cdedd0c" providerId="LiveId" clId="{35E183CE-1EEF-4BF6-B2EF-403EC8797ED0}" dt="2023-05-04T13:40:51.741" v="1316" actId="1076"/>
          <ac:spMkLst>
            <pc:docMk/>
            <pc:sldMk cId="1740846537" sldId="334"/>
            <ac:spMk id="7" creationId="{8F6E6479-FF2C-45BB-A022-C30A254AC6BE}"/>
          </ac:spMkLst>
        </pc:spChg>
        <pc:picChg chg="add mod">
          <ac:chgData name="Magali Borme" userId="735dc1b20cdedd0c" providerId="LiveId" clId="{35E183CE-1EEF-4BF6-B2EF-403EC8797ED0}" dt="2023-05-04T13:10:33.150" v="710"/>
          <ac:picMkLst>
            <pc:docMk/>
            <pc:sldMk cId="1740846537" sldId="334"/>
            <ac:picMk id="2" creationId="{48B53889-3C06-5F5D-F6F4-ED5C12E36436}"/>
          </ac:picMkLst>
        </pc:picChg>
        <pc:picChg chg="del">
          <ac:chgData name="Magali Borme" userId="735dc1b20cdedd0c" providerId="LiveId" clId="{35E183CE-1EEF-4BF6-B2EF-403EC8797ED0}" dt="2023-05-04T13:10:04.273" v="694" actId="478"/>
          <ac:picMkLst>
            <pc:docMk/>
            <pc:sldMk cId="1740846537" sldId="334"/>
            <ac:picMk id="6" creationId="{0EB9976D-185A-C969-5810-DBA9C1AB38C5}"/>
          </ac:picMkLst>
        </pc:picChg>
      </pc:sldChg>
      <pc:sldChg chg="addSp delSp modSp add mod">
        <pc:chgData name="Magali Borme" userId="735dc1b20cdedd0c" providerId="LiveId" clId="{35E183CE-1EEF-4BF6-B2EF-403EC8797ED0}" dt="2023-05-05T08:52:24.405" v="2196" actId="20577"/>
        <pc:sldMkLst>
          <pc:docMk/>
          <pc:sldMk cId="2529528210" sldId="335"/>
        </pc:sldMkLst>
        <pc:spChg chg="mod">
          <ac:chgData name="Magali Borme" userId="735dc1b20cdedd0c" providerId="LiveId" clId="{35E183CE-1EEF-4BF6-B2EF-403EC8797ED0}" dt="2023-05-04T13:17:59.260" v="826" actId="20577"/>
          <ac:spMkLst>
            <pc:docMk/>
            <pc:sldMk cId="2529528210" sldId="335"/>
            <ac:spMk id="3" creationId="{04523243-E4D6-45EC-97C8-D44398FB7417}"/>
          </ac:spMkLst>
        </pc:spChg>
        <pc:spChg chg="mod">
          <ac:chgData name="Magali Borme" userId="735dc1b20cdedd0c" providerId="LiveId" clId="{35E183CE-1EEF-4BF6-B2EF-403EC8797ED0}" dt="2023-05-05T08:52:24.405" v="2196" actId="20577"/>
          <ac:spMkLst>
            <pc:docMk/>
            <pc:sldMk cId="2529528210" sldId="335"/>
            <ac:spMk id="7" creationId="{8F6E6479-FF2C-45BB-A022-C30A254AC6BE}"/>
          </ac:spMkLst>
        </pc:spChg>
        <pc:spChg chg="add mod">
          <ac:chgData name="Magali Borme" userId="735dc1b20cdedd0c" providerId="LiveId" clId="{35E183CE-1EEF-4BF6-B2EF-403EC8797ED0}" dt="2023-05-04T13:13:31.070" v="744" actId="14100"/>
          <ac:spMkLst>
            <pc:docMk/>
            <pc:sldMk cId="2529528210" sldId="335"/>
            <ac:spMk id="9" creationId="{21ECC89F-3CF0-7114-902E-B8FD1322080C}"/>
          </ac:spMkLst>
        </pc:spChg>
        <pc:spChg chg="add mod">
          <ac:chgData name="Magali Borme" userId="735dc1b20cdedd0c" providerId="LiveId" clId="{35E183CE-1EEF-4BF6-B2EF-403EC8797ED0}" dt="2023-05-04T13:13:40.728" v="747" actId="1036"/>
          <ac:spMkLst>
            <pc:docMk/>
            <pc:sldMk cId="2529528210" sldId="335"/>
            <ac:spMk id="10" creationId="{EFB49BC7-6E32-26A1-5C15-4CEAE651383C}"/>
          </ac:spMkLst>
        </pc:spChg>
        <pc:spChg chg="add mod">
          <ac:chgData name="Magali Borme" userId="735dc1b20cdedd0c" providerId="LiveId" clId="{35E183CE-1EEF-4BF6-B2EF-403EC8797ED0}" dt="2023-05-04T13:13:27.317" v="743" actId="1076"/>
          <ac:spMkLst>
            <pc:docMk/>
            <pc:sldMk cId="2529528210" sldId="335"/>
            <ac:spMk id="11" creationId="{C77FF9B5-C9B2-32BE-CE78-EADD34DAA695}"/>
          </ac:spMkLst>
        </pc:spChg>
        <pc:spChg chg="add mod">
          <ac:chgData name="Magali Borme" userId="735dc1b20cdedd0c" providerId="LiveId" clId="{35E183CE-1EEF-4BF6-B2EF-403EC8797ED0}" dt="2023-05-04T13:15:59.924" v="778" actId="1076"/>
          <ac:spMkLst>
            <pc:docMk/>
            <pc:sldMk cId="2529528210" sldId="335"/>
            <ac:spMk id="14" creationId="{CA987174-4369-7942-1A5F-35AB7CD87FCD}"/>
          </ac:spMkLst>
        </pc:spChg>
        <pc:picChg chg="del">
          <ac:chgData name="Magali Borme" userId="735dc1b20cdedd0c" providerId="LiveId" clId="{35E183CE-1EEF-4BF6-B2EF-403EC8797ED0}" dt="2023-05-04T13:10:58.930" v="715" actId="478"/>
          <ac:picMkLst>
            <pc:docMk/>
            <pc:sldMk cId="2529528210" sldId="335"/>
            <ac:picMk id="2" creationId="{48B53889-3C06-5F5D-F6F4-ED5C12E36436}"/>
          </ac:picMkLst>
        </pc:picChg>
        <pc:picChg chg="add mod">
          <ac:chgData name="Magali Borme" userId="735dc1b20cdedd0c" providerId="LiveId" clId="{35E183CE-1EEF-4BF6-B2EF-403EC8797ED0}" dt="2023-05-05T08:48:00.976" v="2010" actId="552"/>
          <ac:picMkLst>
            <pc:docMk/>
            <pc:sldMk cId="2529528210" sldId="335"/>
            <ac:picMk id="5" creationId="{075F6A54-1D5B-15F1-C2C2-9E30318C3E73}"/>
          </ac:picMkLst>
        </pc:picChg>
        <pc:picChg chg="add mod">
          <ac:chgData name="Magali Borme" userId="735dc1b20cdedd0c" providerId="LiveId" clId="{35E183CE-1EEF-4BF6-B2EF-403EC8797ED0}" dt="2023-05-05T08:48:00.976" v="2010" actId="552"/>
          <ac:picMkLst>
            <pc:docMk/>
            <pc:sldMk cId="2529528210" sldId="335"/>
            <ac:picMk id="6" creationId="{F7DC3FB4-0CFA-8E8A-CD55-1E87DD670B1B}"/>
          </ac:picMkLst>
        </pc:picChg>
        <pc:picChg chg="add mod">
          <ac:chgData name="Magali Borme" userId="735dc1b20cdedd0c" providerId="LiveId" clId="{35E183CE-1EEF-4BF6-B2EF-403EC8797ED0}" dt="2023-05-05T08:48:47.598" v="2088" actId="14100"/>
          <ac:picMkLst>
            <pc:docMk/>
            <pc:sldMk cId="2529528210" sldId="335"/>
            <ac:picMk id="8" creationId="{426548B2-4290-6C77-FE47-9338E2ABC04F}"/>
          </ac:picMkLst>
        </pc:picChg>
        <pc:picChg chg="add mod">
          <ac:chgData name="Magali Borme" userId="735dc1b20cdedd0c" providerId="LiveId" clId="{35E183CE-1EEF-4BF6-B2EF-403EC8797ED0}" dt="2023-05-05T08:48:47.598" v="2088" actId="14100"/>
          <ac:picMkLst>
            <pc:docMk/>
            <pc:sldMk cId="2529528210" sldId="335"/>
            <ac:picMk id="13" creationId="{CD447AE8-B809-7645-F2E1-35946459C4FA}"/>
          </ac:picMkLst>
        </pc:picChg>
      </pc:sldChg>
      <pc:sldChg chg="addSp delSp modSp add mod">
        <pc:chgData name="Magali Borme" userId="735dc1b20cdedd0c" providerId="LiveId" clId="{35E183CE-1EEF-4BF6-B2EF-403EC8797ED0}" dt="2023-05-04T14:28:23.309" v="1992" actId="20577"/>
        <pc:sldMkLst>
          <pc:docMk/>
          <pc:sldMk cId="1231165985" sldId="336"/>
        </pc:sldMkLst>
        <pc:spChg chg="mod">
          <ac:chgData name="Magali Borme" userId="735dc1b20cdedd0c" providerId="LiveId" clId="{35E183CE-1EEF-4BF6-B2EF-403EC8797ED0}" dt="2023-05-04T13:18:41.512" v="848"/>
          <ac:spMkLst>
            <pc:docMk/>
            <pc:sldMk cId="1231165985" sldId="336"/>
            <ac:spMk id="3" creationId="{04523243-E4D6-45EC-97C8-D44398FB7417}"/>
          </ac:spMkLst>
        </pc:spChg>
        <pc:spChg chg="mod">
          <ac:chgData name="Magali Borme" userId="735dc1b20cdedd0c" providerId="LiveId" clId="{35E183CE-1EEF-4BF6-B2EF-403EC8797ED0}" dt="2023-05-04T14:28:23.309" v="1992" actId="20577"/>
          <ac:spMkLst>
            <pc:docMk/>
            <pc:sldMk cId="1231165985" sldId="336"/>
            <ac:spMk id="7" creationId="{8F6E6479-FF2C-45BB-A022-C30A254AC6BE}"/>
          </ac:spMkLst>
        </pc:spChg>
        <pc:spChg chg="del mod">
          <ac:chgData name="Magali Borme" userId="735dc1b20cdedd0c" providerId="LiveId" clId="{35E183CE-1EEF-4BF6-B2EF-403EC8797ED0}" dt="2023-05-04T13:18:14.349" v="832" actId="478"/>
          <ac:spMkLst>
            <pc:docMk/>
            <pc:sldMk cId="1231165985" sldId="336"/>
            <ac:spMk id="9" creationId="{21ECC89F-3CF0-7114-902E-B8FD1322080C}"/>
          </ac:spMkLst>
        </pc:spChg>
        <pc:spChg chg="del mod">
          <ac:chgData name="Magali Borme" userId="735dc1b20cdedd0c" providerId="LiveId" clId="{35E183CE-1EEF-4BF6-B2EF-403EC8797ED0}" dt="2023-05-04T13:18:12.703" v="831" actId="478"/>
          <ac:spMkLst>
            <pc:docMk/>
            <pc:sldMk cId="1231165985" sldId="336"/>
            <ac:spMk id="10" creationId="{EFB49BC7-6E32-26A1-5C15-4CEAE651383C}"/>
          </ac:spMkLst>
        </pc:spChg>
        <pc:spChg chg="del">
          <ac:chgData name="Magali Borme" userId="735dc1b20cdedd0c" providerId="LiveId" clId="{35E183CE-1EEF-4BF6-B2EF-403EC8797ED0}" dt="2023-05-04T13:18:08.067" v="828" actId="478"/>
          <ac:spMkLst>
            <pc:docMk/>
            <pc:sldMk cId="1231165985" sldId="336"/>
            <ac:spMk id="11" creationId="{C77FF9B5-C9B2-32BE-CE78-EADD34DAA695}"/>
          </ac:spMkLst>
        </pc:spChg>
        <pc:spChg chg="del">
          <ac:chgData name="Magali Borme" userId="735dc1b20cdedd0c" providerId="LiveId" clId="{35E183CE-1EEF-4BF6-B2EF-403EC8797ED0}" dt="2023-05-04T13:18:16.184" v="833" actId="478"/>
          <ac:spMkLst>
            <pc:docMk/>
            <pc:sldMk cId="1231165985" sldId="336"/>
            <ac:spMk id="14" creationId="{CA987174-4369-7942-1A5F-35AB7CD87FCD}"/>
          </ac:spMkLst>
        </pc:spChg>
        <pc:picChg chg="del">
          <ac:chgData name="Magali Borme" userId="735dc1b20cdedd0c" providerId="LiveId" clId="{35E183CE-1EEF-4BF6-B2EF-403EC8797ED0}" dt="2023-05-04T13:18:17.552" v="835" actId="478"/>
          <ac:picMkLst>
            <pc:docMk/>
            <pc:sldMk cId="1231165985" sldId="336"/>
            <ac:picMk id="5" creationId="{075F6A54-1D5B-15F1-C2C2-9E30318C3E73}"/>
          </ac:picMkLst>
        </pc:picChg>
        <pc:picChg chg="del">
          <ac:chgData name="Magali Borme" userId="735dc1b20cdedd0c" providerId="LiveId" clId="{35E183CE-1EEF-4BF6-B2EF-403EC8797ED0}" dt="2023-05-04T13:18:19.107" v="837" actId="478"/>
          <ac:picMkLst>
            <pc:docMk/>
            <pc:sldMk cId="1231165985" sldId="336"/>
            <ac:picMk id="6" creationId="{F7DC3FB4-0CFA-8E8A-CD55-1E87DD670B1B}"/>
          </ac:picMkLst>
        </pc:picChg>
        <pc:picChg chg="del">
          <ac:chgData name="Magali Borme" userId="735dc1b20cdedd0c" providerId="LiveId" clId="{35E183CE-1EEF-4BF6-B2EF-403EC8797ED0}" dt="2023-05-04T13:18:16.844" v="834" actId="478"/>
          <ac:picMkLst>
            <pc:docMk/>
            <pc:sldMk cId="1231165985" sldId="336"/>
            <ac:picMk id="8" creationId="{426548B2-4290-6C77-FE47-9338E2ABC04F}"/>
          </ac:picMkLst>
        </pc:picChg>
        <pc:picChg chg="add del">
          <ac:chgData name="Magali Borme" userId="735dc1b20cdedd0c" providerId="LiveId" clId="{35E183CE-1EEF-4BF6-B2EF-403EC8797ED0}" dt="2023-05-04T13:18:41.496" v="847" actId="22"/>
          <ac:picMkLst>
            <pc:docMk/>
            <pc:sldMk cId="1231165985" sldId="336"/>
            <ac:picMk id="12" creationId="{19A8A4D3-5978-CA23-7AA3-E49B564FEC29}"/>
          </ac:picMkLst>
        </pc:picChg>
        <pc:picChg chg="del">
          <ac:chgData name="Magali Borme" userId="735dc1b20cdedd0c" providerId="LiveId" clId="{35E183CE-1EEF-4BF6-B2EF-403EC8797ED0}" dt="2023-05-04T13:18:18.599" v="836" actId="478"/>
          <ac:picMkLst>
            <pc:docMk/>
            <pc:sldMk cId="1231165985" sldId="336"/>
            <ac:picMk id="13" creationId="{CD447AE8-B809-7645-F2E1-35946459C4FA}"/>
          </ac:picMkLst>
        </pc:picChg>
        <pc:picChg chg="add mod">
          <ac:chgData name="Magali Borme" userId="735dc1b20cdedd0c" providerId="LiveId" clId="{35E183CE-1EEF-4BF6-B2EF-403EC8797ED0}" dt="2023-05-04T13:38:33.278" v="1134" actId="1036"/>
          <ac:picMkLst>
            <pc:docMk/>
            <pc:sldMk cId="1231165985" sldId="336"/>
            <ac:picMk id="15" creationId="{F559AC96-6D15-8FCC-ED49-BDCB660C7A17}"/>
          </ac:picMkLst>
        </pc:picChg>
        <pc:picChg chg="add mod">
          <ac:chgData name="Magali Borme" userId="735dc1b20cdedd0c" providerId="LiveId" clId="{35E183CE-1EEF-4BF6-B2EF-403EC8797ED0}" dt="2023-05-04T13:38:43.085" v="1139" actId="14100"/>
          <ac:picMkLst>
            <pc:docMk/>
            <pc:sldMk cId="1231165985" sldId="336"/>
            <ac:picMk id="16" creationId="{09299071-012C-188C-B8B9-FC900C1997B4}"/>
          </ac:picMkLst>
        </pc:picChg>
      </pc:sldChg>
      <pc:sldChg chg="add del setBg">
        <pc:chgData name="Magali Borme" userId="735dc1b20cdedd0c" providerId="LiveId" clId="{35E183CE-1EEF-4BF6-B2EF-403EC8797ED0}" dt="2023-05-04T13:17:54.811" v="825" actId="47"/>
        <pc:sldMkLst>
          <pc:docMk/>
          <pc:sldMk cId="1738585754" sldId="3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34472-76AD-400C-A67C-861CD9ABD63F}" type="doc">
      <dgm:prSet loTypeId="urn:microsoft.com/office/officeart/2005/8/layout/StepDownProcess" loCatId="process" qsTypeId="urn:microsoft.com/office/officeart/2005/8/quickstyle/simple1" qsCatId="simple" csTypeId="urn:microsoft.com/office/officeart/2005/8/colors/colorful1" csCatId="colorful" phldr="1"/>
      <dgm:spPr/>
      <dgm:t>
        <a:bodyPr/>
        <a:lstStyle/>
        <a:p>
          <a:endParaRPr lang="fr-FR"/>
        </a:p>
      </dgm:t>
    </dgm:pt>
    <dgm:pt modelId="{F1D3F77E-78EA-4C3D-A5B3-2526561B6614}">
      <dgm:prSet phldrT="[Texte]"/>
      <dgm:spPr/>
      <dgm:t>
        <a:bodyPr/>
        <a:lstStyle/>
        <a:p>
          <a:r>
            <a:rPr lang="fr-FR" dirty="0"/>
            <a:t>Input the url of the data to analyse</a:t>
          </a:r>
        </a:p>
      </dgm:t>
    </dgm:pt>
    <dgm:pt modelId="{BA7BA743-8D78-48A2-916D-6EF35336109A}" type="parTrans" cxnId="{202B0ADA-CF81-4741-BEA4-6345A02B899D}">
      <dgm:prSet/>
      <dgm:spPr/>
      <dgm:t>
        <a:bodyPr/>
        <a:lstStyle/>
        <a:p>
          <a:endParaRPr lang="fr-FR"/>
        </a:p>
      </dgm:t>
    </dgm:pt>
    <dgm:pt modelId="{3EDC55D7-B619-466B-80E9-D88CB08D30CF}" type="sibTrans" cxnId="{202B0ADA-CF81-4741-BEA4-6345A02B899D}">
      <dgm:prSet/>
      <dgm:spPr/>
      <dgm:t>
        <a:bodyPr/>
        <a:lstStyle/>
        <a:p>
          <a:endParaRPr lang="fr-FR"/>
        </a:p>
      </dgm:t>
    </dgm:pt>
    <dgm:pt modelId="{135CFF9E-9729-4E18-9D42-29A13480E48C}">
      <dgm:prSet phldrT="[Texte]"/>
      <dgm:spPr/>
      <dgm:t>
        <a:bodyPr/>
        <a:lstStyle/>
        <a:p>
          <a:r>
            <a:rPr lang="fr-FR" dirty="0"/>
            <a:t>Use the GET </a:t>
          </a:r>
          <a:r>
            <a:rPr lang="fr-FR" dirty="0" err="1"/>
            <a:t>request</a:t>
          </a:r>
          <a:r>
            <a:rPr lang="fr-FR" dirty="0"/>
            <a:t> to </a:t>
          </a:r>
          <a:r>
            <a:rPr lang="fr-FR" dirty="0" err="1"/>
            <a:t>get</a:t>
          </a:r>
          <a:r>
            <a:rPr lang="fr-FR" dirty="0"/>
            <a:t> and parse the data for SpaceX launch</a:t>
          </a:r>
        </a:p>
      </dgm:t>
    </dgm:pt>
    <dgm:pt modelId="{DBD9C536-E2F7-428D-BE39-BCE256120F37}" type="parTrans" cxnId="{C67ED7F8-9010-4FCC-8F2D-7A884092DF54}">
      <dgm:prSet/>
      <dgm:spPr/>
      <dgm:t>
        <a:bodyPr/>
        <a:lstStyle/>
        <a:p>
          <a:endParaRPr lang="fr-FR"/>
        </a:p>
      </dgm:t>
    </dgm:pt>
    <dgm:pt modelId="{E4A315C1-20CC-4E5C-AFB6-60FBB9C559E6}" type="sibTrans" cxnId="{C67ED7F8-9010-4FCC-8F2D-7A884092DF54}">
      <dgm:prSet/>
      <dgm:spPr/>
      <dgm:t>
        <a:bodyPr/>
        <a:lstStyle/>
        <a:p>
          <a:endParaRPr lang="fr-FR"/>
        </a:p>
      </dgm:t>
    </dgm:pt>
    <dgm:pt modelId="{AC5353D9-C786-4C92-AD49-786961823DEC}">
      <dgm:prSet phldrT="[Texte]"/>
      <dgm:spPr/>
      <dgm:t>
        <a:bodyPr/>
        <a:lstStyle/>
        <a:p>
          <a:r>
            <a:rPr lang="fr-FR" dirty="0" err="1"/>
            <a:t>Convert</a:t>
          </a:r>
          <a:r>
            <a:rPr lang="fr-FR" dirty="0"/>
            <a:t> the </a:t>
          </a:r>
          <a:r>
            <a:rPr lang="fr-FR" dirty="0" err="1"/>
            <a:t>response</a:t>
          </a:r>
          <a:r>
            <a:rPr lang="fr-FR" dirty="0"/>
            <a:t> </a:t>
          </a:r>
          <a:r>
            <a:rPr lang="fr-FR" dirty="0" err="1"/>
            <a:t>into</a:t>
          </a:r>
          <a:r>
            <a:rPr lang="fr-FR" dirty="0"/>
            <a:t> a JSON file, </a:t>
          </a:r>
          <a:r>
            <a:rPr lang="fr-FR" dirty="0" err="1"/>
            <a:t>then</a:t>
          </a:r>
          <a:r>
            <a:rPr lang="fr-FR" dirty="0"/>
            <a:t> in Panda </a:t>
          </a:r>
          <a:r>
            <a:rPr lang="fr-FR" dirty="0" err="1"/>
            <a:t>dataframe</a:t>
          </a:r>
          <a:endParaRPr lang="fr-FR" dirty="0"/>
        </a:p>
      </dgm:t>
    </dgm:pt>
    <dgm:pt modelId="{7F2F4727-472B-4BCB-9198-495E839BD037}" type="parTrans" cxnId="{32E5AE15-744B-45B6-9DE9-30929BB34C19}">
      <dgm:prSet/>
      <dgm:spPr/>
      <dgm:t>
        <a:bodyPr/>
        <a:lstStyle/>
        <a:p>
          <a:endParaRPr lang="fr-FR"/>
        </a:p>
      </dgm:t>
    </dgm:pt>
    <dgm:pt modelId="{BA816DC8-7A40-4B2B-9E21-EE4384910326}" type="sibTrans" cxnId="{32E5AE15-744B-45B6-9DE9-30929BB34C19}">
      <dgm:prSet/>
      <dgm:spPr/>
      <dgm:t>
        <a:bodyPr/>
        <a:lstStyle/>
        <a:p>
          <a:endParaRPr lang="fr-FR"/>
        </a:p>
      </dgm:t>
    </dgm:pt>
    <dgm:pt modelId="{0A39F1F8-FEE6-43AF-99FC-310897C26BA6}" type="pres">
      <dgm:prSet presAssocID="{EAB34472-76AD-400C-A67C-861CD9ABD63F}" presName="rootnode" presStyleCnt="0">
        <dgm:presLayoutVars>
          <dgm:chMax/>
          <dgm:chPref/>
          <dgm:dir/>
          <dgm:animLvl val="lvl"/>
        </dgm:presLayoutVars>
      </dgm:prSet>
      <dgm:spPr/>
    </dgm:pt>
    <dgm:pt modelId="{97FC2B2C-8CD2-4B2E-9F6A-A1D170F3645A}" type="pres">
      <dgm:prSet presAssocID="{F1D3F77E-78EA-4C3D-A5B3-2526561B6614}" presName="composite" presStyleCnt="0"/>
      <dgm:spPr/>
    </dgm:pt>
    <dgm:pt modelId="{E00578AA-59FF-44E9-8057-8F36EF4812BB}" type="pres">
      <dgm:prSet presAssocID="{F1D3F77E-78EA-4C3D-A5B3-2526561B6614}" presName="bentUpArrow1" presStyleLbl="alignImgPlace1" presStyleIdx="0" presStyleCnt="2"/>
      <dgm:spPr/>
    </dgm:pt>
    <dgm:pt modelId="{9C214443-7BB7-4545-AFBA-B39DB385BB74}" type="pres">
      <dgm:prSet presAssocID="{F1D3F77E-78EA-4C3D-A5B3-2526561B6614}" presName="ParentText" presStyleLbl="node1" presStyleIdx="0" presStyleCnt="3">
        <dgm:presLayoutVars>
          <dgm:chMax val="1"/>
          <dgm:chPref val="1"/>
          <dgm:bulletEnabled val="1"/>
        </dgm:presLayoutVars>
      </dgm:prSet>
      <dgm:spPr/>
    </dgm:pt>
    <dgm:pt modelId="{BDEDB092-C05C-47FF-A8F9-3C2171163995}" type="pres">
      <dgm:prSet presAssocID="{F1D3F77E-78EA-4C3D-A5B3-2526561B6614}" presName="ChildText" presStyleLbl="revTx" presStyleIdx="0" presStyleCnt="2">
        <dgm:presLayoutVars>
          <dgm:chMax val="0"/>
          <dgm:chPref val="0"/>
          <dgm:bulletEnabled val="1"/>
        </dgm:presLayoutVars>
      </dgm:prSet>
      <dgm:spPr/>
    </dgm:pt>
    <dgm:pt modelId="{D0F9DD03-79C7-45DB-8A00-AFE85B042F3E}" type="pres">
      <dgm:prSet presAssocID="{3EDC55D7-B619-466B-80E9-D88CB08D30CF}" presName="sibTrans" presStyleCnt="0"/>
      <dgm:spPr/>
    </dgm:pt>
    <dgm:pt modelId="{0AC866F2-5C96-4463-B11E-AA6A67D23110}" type="pres">
      <dgm:prSet presAssocID="{135CFF9E-9729-4E18-9D42-29A13480E48C}" presName="composite" presStyleCnt="0"/>
      <dgm:spPr/>
    </dgm:pt>
    <dgm:pt modelId="{8EBE8BF0-FF9B-4A09-82CF-74B006094400}" type="pres">
      <dgm:prSet presAssocID="{135CFF9E-9729-4E18-9D42-29A13480E48C}" presName="bentUpArrow1" presStyleLbl="alignImgPlace1" presStyleIdx="1" presStyleCnt="2"/>
      <dgm:spPr/>
    </dgm:pt>
    <dgm:pt modelId="{24A5832E-D606-46CA-AFAC-04AC514C3CBD}" type="pres">
      <dgm:prSet presAssocID="{135CFF9E-9729-4E18-9D42-29A13480E48C}" presName="ParentText" presStyleLbl="node1" presStyleIdx="1" presStyleCnt="3">
        <dgm:presLayoutVars>
          <dgm:chMax val="1"/>
          <dgm:chPref val="1"/>
          <dgm:bulletEnabled val="1"/>
        </dgm:presLayoutVars>
      </dgm:prSet>
      <dgm:spPr/>
    </dgm:pt>
    <dgm:pt modelId="{2EDD0446-4AC9-4146-8AF5-C6A4227D5367}" type="pres">
      <dgm:prSet presAssocID="{135CFF9E-9729-4E18-9D42-29A13480E48C}" presName="ChildText" presStyleLbl="revTx" presStyleIdx="1" presStyleCnt="2">
        <dgm:presLayoutVars>
          <dgm:chMax val="0"/>
          <dgm:chPref val="0"/>
          <dgm:bulletEnabled val="1"/>
        </dgm:presLayoutVars>
      </dgm:prSet>
      <dgm:spPr/>
    </dgm:pt>
    <dgm:pt modelId="{4031281A-B9F0-4E8C-A7C2-D301113A60EC}" type="pres">
      <dgm:prSet presAssocID="{E4A315C1-20CC-4E5C-AFB6-60FBB9C559E6}" presName="sibTrans" presStyleCnt="0"/>
      <dgm:spPr/>
    </dgm:pt>
    <dgm:pt modelId="{4879128C-A380-40E2-B412-AAE3E6F926CE}" type="pres">
      <dgm:prSet presAssocID="{AC5353D9-C786-4C92-AD49-786961823DEC}" presName="composite" presStyleCnt="0"/>
      <dgm:spPr/>
    </dgm:pt>
    <dgm:pt modelId="{F6FE8EC6-D1AA-438E-8822-519F7AD98DF0}" type="pres">
      <dgm:prSet presAssocID="{AC5353D9-C786-4C92-AD49-786961823DEC}" presName="ParentText" presStyleLbl="node1" presStyleIdx="2" presStyleCnt="3">
        <dgm:presLayoutVars>
          <dgm:chMax val="1"/>
          <dgm:chPref val="1"/>
          <dgm:bulletEnabled val="1"/>
        </dgm:presLayoutVars>
      </dgm:prSet>
      <dgm:spPr/>
    </dgm:pt>
  </dgm:ptLst>
  <dgm:cxnLst>
    <dgm:cxn modelId="{4AC0260D-F18A-4A19-8A5C-C4FA57CC5B8D}" type="presOf" srcId="{EAB34472-76AD-400C-A67C-861CD9ABD63F}" destId="{0A39F1F8-FEE6-43AF-99FC-310897C26BA6}" srcOrd="0" destOrd="0" presId="urn:microsoft.com/office/officeart/2005/8/layout/StepDownProcess"/>
    <dgm:cxn modelId="{32E5AE15-744B-45B6-9DE9-30929BB34C19}" srcId="{EAB34472-76AD-400C-A67C-861CD9ABD63F}" destId="{AC5353D9-C786-4C92-AD49-786961823DEC}" srcOrd="2" destOrd="0" parTransId="{7F2F4727-472B-4BCB-9198-495E839BD037}" sibTransId="{BA816DC8-7A40-4B2B-9E21-EE4384910326}"/>
    <dgm:cxn modelId="{6F6E3F71-7142-4E11-AF92-8A1FF8DE50EA}" type="presOf" srcId="{135CFF9E-9729-4E18-9D42-29A13480E48C}" destId="{24A5832E-D606-46CA-AFAC-04AC514C3CBD}" srcOrd="0" destOrd="0" presId="urn:microsoft.com/office/officeart/2005/8/layout/StepDownProcess"/>
    <dgm:cxn modelId="{FF5FE981-2BC9-4CC5-9EF3-5A5829D6EAE4}" type="presOf" srcId="{AC5353D9-C786-4C92-AD49-786961823DEC}" destId="{F6FE8EC6-D1AA-438E-8822-519F7AD98DF0}" srcOrd="0" destOrd="0" presId="urn:microsoft.com/office/officeart/2005/8/layout/StepDownProcess"/>
    <dgm:cxn modelId="{202B0ADA-CF81-4741-BEA4-6345A02B899D}" srcId="{EAB34472-76AD-400C-A67C-861CD9ABD63F}" destId="{F1D3F77E-78EA-4C3D-A5B3-2526561B6614}" srcOrd="0" destOrd="0" parTransId="{BA7BA743-8D78-48A2-916D-6EF35336109A}" sibTransId="{3EDC55D7-B619-466B-80E9-D88CB08D30CF}"/>
    <dgm:cxn modelId="{C05AE1F6-7A68-44F9-9526-46BAC8DF3D17}" type="presOf" srcId="{F1D3F77E-78EA-4C3D-A5B3-2526561B6614}" destId="{9C214443-7BB7-4545-AFBA-B39DB385BB74}" srcOrd="0" destOrd="0" presId="urn:microsoft.com/office/officeart/2005/8/layout/StepDownProcess"/>
    <dgm:cxn modelId="{C67ED7F8-9010-4FCC-8F2D-7A884092DF54}" srcId="{EAB34472-76AD-400C-A67C-861CD9ABD63F}" destId="{135CFF9E-9729-4E18-9D42-29A13480E48C}" srcOrd="1" destOrd="0" parTransId="{DBD9C536-E2F7-428D-BE39-BCE256120F37}" sibTransId="{E4A315C1-20CC-4E5C-AFB6-60FBB9C559E6}"/>
    <dgm:cxn modelId="{A202045C-F9D4-4E44-B730-1654301760B5}" type="presParOf" srcId="{0A39F1F8-FEE6-43AF-99FC-310897C26BA6}" destId="{97FC2B2C-8CD2-4B2E-9F6A-A1D170F3645A}" srcOrd="0" destOrd="0" presId="urn:microsoft.com/office/officeart/2005/8/layout/StepDownProcess"/>
    <dgm:cxn modelId="{F1E003B7-8586-4195-B294-D13D5735FFC7}" type="presParOf" srcId="{97FC2B2C-8CD2-4B2E-9F6A-A1D170F3645A}" destId="{E00578AA-59FF-44E9-8057-8F36EF4812BB}" srcOrd="0" destOrd="0" presId="urn:microsoft.com/office/officeart/2005/8/layout/StepDownProcess"/>
    <dgm:cxn modelId="{008863E5-69F8-45D7-9497-2BA2DBA2348A}" type="presParOf" srcId="{97FC2B2C-8CD2-4B2E-9F6A-A1D170F3645A}" destId="{9C214443-7BB7-4545-AFBA-B39DB385BB74}" srcOrd="1" destOrd="0" presId="urn:microsoft.com/office/officeart/2005/8/layout/StepDownProcess"/>
    <dgm:cxn modelId="{1FEF1BAD-C329-4B89-B31F-1AE3E7D8CBA2}" type="presParOf" srcId="{97FC2B2C-8CD2-4B2E-9F6A-A1D170F3645A}" destId="{BDEDB092-C05C-47FF-A8F9-3C2171163995}" srcOrd="2" destOrd="0" presId="urn:microsoft.com/office/officeart/2005/8/layout/StepDownProcess"/>
    <dgm:cxn modelId="{961ABCC5-2F88-453C-BB41-4457AEED805C}" type="presParOf" srcId="{0A39F1F8-FEE6-43AF-99FC-310897C26BA6}" destId="{D0F9DD03-79C7-45DB-8A00-AFE85B042F3E}" srcOrd="1" destOrd="0" presId="urn:microsoft.com/office/officeart/2005/8/layout/StepDownProcess"/>
    <dgm:cxn modelId="{EB195063-64CA-47EC-81D2-8929E36A0226}" type="presParOf" srcId="{0A39F1F8-FEE6-43AF-99FC-310897C26BA6}" destId="{0AC866F2-5C96-4463-B11E-AA6A67D23110}" srcOrd="2" destOrd="0" presId="urn:microsoft.com/office/officeart/2005/8/layout/StepDownProcess"/>
    <dgm:cxn modelId="{2D289EFD-E84E-4B9D-A8B8-F754FC236BB3}" type="presParOf" srcId="{0AC866F2-5C96-4463-B11E-AA6A67D23110}" destId="{8EBE8BF0-FF9B-4A09-82CF-74B006094400}" srcOrd="0" destOrd="0" presId="urn:microsoft.com/office/officeart/2005/8/layout/StepDownProcess"/>
    <dgm:cxn modelId="{F0C111CC-C0E2-4CA5-807E-D5D34A809D59}" type="presParOf" srcId="{0AC866F2-5C96-4463-B11E-AA6A67D23110}" destId="{24A5832E-D606-46CA-AFAC-04AC514C3CBD}" srcOrd="1" destOrd="0" presId="urn:microsoft.com/office/officeart/2005/8/layout/StepDownProcess"/>
    <dgm:cxn modelId="{EDD1ACF6-0A18-4A64-9345-CBA49F61762D}" type="presParOf" srcId="{0AC866F2-5C96-4463-B11E-AA6A67D23110}" destId="{2EDD0446-4AC9-4146-8AF5-C6A4227D5367}" srcOrd="2" destOrd="0" presId="urn:microsoft.com/office/officeart/2005/8/layout/StepDownProcess"/>
    <dgm:cxn modelId="{D9B6640A-C901-4377-BA2D-A8BEC9D2E4A1}" type="presParOf" srcId="{0A39F1F8-FEE6-43AF-99FC-310897C26BA6}" destId="{4031281A-B9F0-4E8C-A7C2-D301113A60EC}" srcOrd="3" destOrd="0" presId="urn:microsoft.com/office/officeart/2005/8/layout/StepDownProcess"/>
    <dgm:cxn modelId="{11519E76-301B-4349-9509-CEA82134B61D}" type="presParOf" srcId="{0A39F1F8-FEE6-43AF-99FC-310897C26BA6}" destId="{4879128C-A380-40E2-B412-AAE3E6F926CE}" srcOrd="4" destOrd="0" presId="urn:microsoft.com/office/officeart/2005/8/layout/StepDownProcess"/>
    <dgm:cxn modelId="{42475594-8941-401E-B52C-96B9C371C0BD}" type="presParOf" srcId="{4879128C-A380-40E2-B412-AAE3E6F926CE}" destId="{F6FE8EC6-D1AA-438E-8822-519F7AD98DF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34472-76AD-400C-A67C-861CD9ABD63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fr-FR"/>
        </a:p>
      </dgm:t>
    </dgm:pt>
    <dgm:pt modelId="{F1D3F77E-78EA-4C3D-A5B3-2526561B6614}">
      <dgm:prSet phldrT="[Texte]"/>
      <dgm:spPr/>
      <dgm:t>
        <a:bodyPr/>
        <a:lstStyle/>
        <a:p>
          <a:r>
            <a:rPr lang="fr-FR" dirty="0"/>
            <a:t>Export</a:t>
          </a:r>
          <a:r>
            <a:rPr lang="fr-FR" baseline="0" dirty="0"/>
            <a:t> information about the </a:t>
          </a:r>
          <a:r>
            <a:rPr lang="fr-FR" baseline="0" dirty="0" err="1"/>
            <a:t>launches</a:t>
          </a:r>
          <a:r>
            <a:rPr lang="fr-FR" baseline="0" dirty="0"/>
            <a:t> </a:t>
          </a:r>
          <a:r>
            <a:rPr lang="fr-FR" baseline="0" dirty="0" err="1"/>
            <a:t>with</a:t>
          </a:r>
          <a:r>
            <a:rPr lang="fr-FR" baseline="0" dirty="0"/>
            <a:t> API</a:t>
          </a:r>
          <a:endParaRPr lang="fr-FR" dirty="0"/>
        </a:p>
      </dgm:t>
    </dgm:pt>
    <dgm:pt modelId="{BA7BA743-8D78-48A2-916D-6EF35336109A}" type="parTrans" cxnId="{202B0ADA-CF81-4741-BEA4-6345A02B899D}">
      <dgm:prSet/>
      <dgm:spPr/>
      <dgm:t>
        <a:bodyPr/>
        <a:lstStyle/>
        <a:p>
          <a:endParaRPr lang="fr-FR"/>
        </a:p>
      </dgm:t>
    </dgm:pt>
    <dgm:pt modelId="{3EDC55D7-B619-466B-80E9-D88CB08D30CF}" type="sibTrans" cxnId="{202B0ADA-CF81-4741-BEA4-6345A02B899D}">
      <dgm:prSet/>
      <dgm:spPr/>
      <dgm:t>
        <a:bodyPr/>
        <a:lstStyle/>
        <a:p>
          <a:endParaRPr lang="fr-FR"/>
        </a:p>
      </dgm:t>
    </dgm:pt>
    <dgm:pt modelId="{135CFF9E-9729-4E18-9D42-29A13480E48C}">
      <dgm:prSet phldrT="[Texte]"/>
      <dgm:spPr/>
      <dgm:t>
        <a:bodyPr/>
        <a:lstStyle/>
        <a:p>
          <a:r>
            <a:rPr lang="fr-FR" dirty="0" err="1"/>
            <a:t>Filter</a:t>
          </a:r>
          <a:r>
            <a:rPr lang="fr-FR" dirty="0"/>
            <a:t> </a:t>
          </a:r>
          <a:r>
            <a:rPr lang="fr-FR" dirty="0" err="1"/>
            <a:t>only</a:t>
          </a:r>
          <a:r>
            <a:rPr lang="fr-FR" dirty="0"/>
            <a:t> on Falcon 9 input</a:t>
          </a:r>
        </a:p>
      </dgm:t>
    </dgm:pt>
    <dgm:pt modelId="{DBD9C536-E2F7-428D-BE39-BCE256120F37}" type="parTrans" cxnId="{C67ED7F8-9010-4FCC-8F2D-7A884092DF54}">
      <dgm:prSet/>
      <dgm:spPr/>
      <dgm:t>
        <a:bodyPr/>
        <a:lstStyle/>
        <a:p>
          <a:endParaRPr lang="fr-FR"/>
        </a:p>
      </dgm:t>
    </dgm:pt>
    <dgm:pt modelId="{E4A315C1-20CC-4E5C-AFB6-60FBB9C559E6}" type="sibTrans" cxnId="{C67ED7F8-9010-4FCC-8F2D-7A884092DF54}">
      <dgm:prSet/>
      <dgm:spPr/>
      <dgm:t>
        <a:bodyPr/>
        <a:lstStyle/>
        <a:p>
          <a:endParaRPr lang="fr-FR"/>
        </a:p>
      </dgm:t>
    </dgm:pt>
    <dgm:pt modelId="{AC5353D9-C786-4C92-AD49-786961823DEC}">
      <dgm:prSet phldrT="[Texte]"/>
      <dgm:spPr/>
      <dgm:t>
        <a:bodyPr/>
        <a:lstStyle/>
        <a:p>
          <a:r>
            <a:rPr lang="fr-FR" dirty="0" err="1"/>
            <a:t>Excecute</a:t>
          </a:r>
          <a:r>
            <a:rPr lang="fr-FR" dirty="0"/>
            <a:t> Data </a:t>
          </a:r>
          <a:r>
            <a:rPr lang="fr-FR" dirty="0" err="1"/>
            <a:t>cleaning</a:t>
          </a:r>
          <a:r>
            <a:rPr lang="fr-FR" dirty="0"/>
            <a:t> and replace </a:t>
          </a:r>
          <a:r>
            <a:rPr lang="fr-FR" dirty="0" err="1"/>
            <a:t>null</a:t>
          </a:r>
          <a:r>
            <a:rPr lang="fr-FR" dirty="0"/>
            <a:t> value</a:t>
          </a:r>
        </a:p>
      </dgm:t>
    </dgm:pt>
    <dgm:pt modelId="{7F2F4727-472B-4BCB-9198-495E839BD037}" type="parTrans" cxnId="{32E5AE15-744B-45B6-9DE9-30929BB34C19}">
      <dgm:prSet/>
      <dgm:spPr/>
      <dgm:t>
        <a:bodyPr/>
        <a:lstStyle/>
        <a:p>
          <a:endParaRPr lang="fr-FR"/>
        </a:p>
      </dgm:t>
    </dgm:pt>
    <dgm:pt modelId="{BA816DC8-7A40-4B2B-9E21-EE4384910326}" type="sibTrans" cxnId="{32E5AE15-744B-45B6-9DE9-30929BB34C19}">
      <dgm:prSet/>
      <dgm:spPr/>
      <dgm:t>
        <a:bodyPr/>
        <a:lstStyle/>
        <a:p>
          <a:endParaRPr lang="fr-FR"/>
        </a:p>
      </dgm:t>
    </dgm:pt>
    <dgm:pt modelId="{0A39F1F8-FEE6-43AF-99FC-310897C26BA6}" type="pres">
      <dgm:prSet presAssocID="{EAB34472-76AD-400C-A67C-861CD9ABD63F}" presName="rootnode" presStyleCnt="0">
        <dgm:presLayoutVars>
          <dgm:chMax/>
          <dgm:chPref/>
          <dgm:dir/>
          <dgm:animLvl val="lvl"/>
        </dgm:presLayoutVars>
      </dgm:prSet>
      <dgm:spPr/>
    </dgm:pt>
    <dgm:pt modelId="{97FC2B2C-8CD2-4B2E-9F6A-A1D170F3645A}" type="pres">
      <dgm:prSet presAssocID="{F1D3F77E-78EA-4C3D-A5B3-2526561B6614}" presName="composite" presStyleCnt="0"/>
      <dgm:spPr/>
    </dgm:pt>
    <dgm:pt modelId="{E00578AA-59FF-44E9-8057-8F36EF4812BB}" type="pres">
      <dgm:prSet presAssocID="{F1D3F77E-78EA-4C3D-A5B3-2526561B6614}" presName="bentUpArrow1" presStyleLbl="alignImgPlace1" presStyleIdx="0" presStyleCnt="2"/>
      <dgm:spPr/>
    </dgm:pt>
    <dgm:pt modelId="{9C214443-7BB7-4545-AFBA-B39DB385BB74}" type="pres">
      <dgm:prSet presAssocID="{F1D3F77E-78EA-4C3D-A5B3-2526561B6614}" presName="ParentText" presStyleLbl="node1" presStyleIdx="0" presStyleCnt="3">
        <dgm:presLayoutVars>
          <dgm:chMax val="1"/>
          <dgm:chPref val="1"/>
          <dgm:bulletEnabled val="1"/>
        </dgm:presLayoutVars>
      </dgm:prSet>
      <dgm:spPr/>
    </dgm:pt>
    <dgm:pt modelId="{BDEDB092-C05C-47FF-A8F9-3C2171163995}" type="pres">
      <dgm:prSet presAssocID="{F1D3F77E-78EA-4C3D-A5B3-2526561B6614}" presName="ChildText" presStyleLbl="revTx" presStyleIdx="0" presStyleCnt="2">
        <dgm:presLayoutVars>
          <dgm:chMax val="0"/>
          <dgm:chPref val="0"/>
          <dgm:bulletEnabled val="1"/>
        </dgm:presLayoutVars>
      </dgm:prSet>
      <dgm:spPr/>
    </dgm:pt>
    <dgm:pt modelId="{D0F9DD03-79C7-45DB-8A00-AFE85B042F3E}" type="pres">
      <dgm:prSet presAssocID="{3EDC55D7-B619-466B-80E9-D88CB08D30CF}" presName="sibTrans" presStyleCnt="0"/>
      <dgm:spPr/>
    </dgm:pt>
    <dgm:pt modelId="{0AC866F2-5C96-4463-B11E-AA6A67D23110}" type="pres">
      <dgm:prSet presAssocID="{135CFF9E-9729-4E18-9D42-29A13480E48C}" presName="composite" presStyleCnt="0"/>
      <dgm:spPr/>
    </dgm:pt>
    <dgm:pt modelId="{8EBE8BF0-FF9B-4A09-82CF-74B006094400}" type="pres">
      <dgm:prSet presAssocID="{135CFF9E-9729-4E18-9D42-29A13480E48C}" presName="bentUpArrow1" presStyleLbl="alignImgPlace1" presStyleIdx="1" presStyleCnt="2"/>
      <dgm:spPr/>
    </dgm:pt>
    <dgm:pt modelId="{24A5832E-D606-46CA-AFAC-04AC514C3CBD}" type="pres">
      <dgm:prSet presAssocID="{135CFF9E-9729-4E18-9D42-29A13480E48C}" presName="ParentText" presStyleLbl="node1" presStyleIdx="1" presStyleCnt="3" custLinFactNeighborY="-1112">
        <dgm:presLayoutVars>
          <dgm:chMax val="1"/>
          <dgm:chPref val="1"/>
          <dgm:bulletEnabled val="1"/>
        </dgm:presLayoutVars>
      </dgm:prSet>
      <dgm:spPr/>
    </dgm:pt>
    <dgm:pt modelId="{2EDD0446-4AC9-4146-8AF5-C6A4227D5367}" type="pres">
      <dgm:prSet presAssocID="{135CFF9E-9729-4E18-9D42-29A13480E48C}" presName="ChildText" presStyleLbl="revTx" presStyleIdx="1" presStyleCnt="2">
        <dgm:presLayoutVars>
          <dgm:chMax val="0"/>
          <dgm:chPref val="0"/>
          <dgm:bulletEnabled val="1"/>
        </dgm:presLayoutVars>
      </dgm:prSet>
      <dgm:spPr/>
    </dgm:pt>
    <dgm:pt modelId="{4031281A-B9F0-4E8C-A7C2-D301113A60EC}" type="pres">
      <dgm:prSet presAssocID="{E4A315C1-20CC-4E5C-AFB6-60FBB9C559E6}" presName="sibTrans" presStyleCnt="0"/>
      <dgm:spPr/>
    </dgm:pt>
    <dgm:pt modelId="{4879128C-A380-40E2-B412-AAE3E6F926CE}" type="pres">
      <dgm:prSet presAssocID="{AC5353D9-C786-4C92-AD49-786961823DEC}" presName="composite" presStyleCnt="0"/>
      <dgm:spPr/>
    </dgm:pt>
    <dgm:pt modelId="{F6FE8EC6-D1AA-438E-8822-519F7AD98DF0}" type="pres">
      <dgm:prSet presAssocID="{AC5353D9-C786-4C92-AD49-786961823DEC}" presName="ParentText" presStyleLbl="node1" presStyleIdx="2" presStyleCnt="3" custLinFactNeighborX="-1557" custLinFactNeighborY="1882">
        <dgm:presLayoutVars>
          <dgm:chMax val="1"/>
          <dgm:chPref val="1"/>
          <dgm:bulletEnabled val="1"/>
        </dgm:presLayoutVars>
      </dgm:prSet>
      <dgm:spPr/>
    </dgm:pt>
  </dgm:ptLst>
  <dgm:cxnLst>
    <dgm:cxn modelId="{4AC0260D-F18A-4A19-8A5C-C4FA57CC5B8D}" type="presOf" srcId="{EAB34472-76AD-400C-A67C-861CD9ABD63F}" destId="{0A39F1F8-FEE6-43AF-99FC-310897C26BA6}" srcOrd="0" destOrd="0" presId="urn:microsoft.com/office/officeart/2005/8/layout/StepDownProcess"/>
    <dgm:cxn modelId="{32E5AE15-744B-45B6-9DE9-30929BB34C19}" srcId="{EAB34472-76AD-400C-A67C-861CD9ABD63F}" destId="{AC5353D9-C786-4C92-AD49-786961823DEC}" srcOrd="2" destOrd="0" parTransId="{7F2F4727-472B-4BCB-9198-495E839BD037}" sibTransId="{BA816DC8-7A40-4B2B-9E21-EE4384910326}"/>
    <dgm:cxn modelId="{6F6E3F71-7142-4E11-AF92-8A1FF8DE50EA}" type="presOf" srcId="{135CFF9E-9729-4E18-9D42-29A13480E48C}" destId="{24A5832E-D606-46CA-AFAC-04AC514C3CBD}" srcOrd="0" destOrd="0" presId="urn:microsoft.com/office/officeart/2005/8/layout/StepDownProcess"/>
    <dgm:cxn modelId="{FF5FE981-2BC9-4CC5-9EF3-5A5829D6EAE4}" type="presOf" srcId="{AC5353D9-C786-4C92-AD49-786961823DEC}" destId="{F6FE8EC6-D1AA-438E-8822-519F7AD98DF0}" srcOrd="0" destOrd="0" presId="urn:microsoft.com/office/officeart/2005/8/layout/StepDownProcess"/>
    <dgm:cxn modelId="{202B0ADA-CF81-4741-BEA4-6345A02B899D}" srcId="{EAB34472-76AD-400C-A67C-861CD9ABD63F}" destId="{F1D3F77E-78EA-4C3D-A5B3-2526561B6614}" srcOrd="0" destOrd="0" parTransId="{BA7BA743-8D78-48A2-916D-6EF35336109A}" sibTransId="{3EDC55D7-B619-466B-80E9-D88CB08D30CF}"/>
    <dgm:cxn modelId="{C05AE1F6-7A68-44F9-9526-46BAC8DF3D17}" type="presOf" srcId="{F1D3F77E-78EA-4C3D-A5B3-2526561B6614}" destId="{9C214443-7BB7-4545-AFBA-B39DB385BB74}" srcOrd="0" destOrd="0" presId="urn:microsoft.com/office/officeart/2005/8/layout/StepDownProcess"/>
    <dgm:cxn modelId="{C67ED7F8-9010-4FCC-8F2D-7A884092DF54}" srcId="{EAB34472-76AD-400C-A67C-861CD9ABD63F}" destId="{135CFF9E-9729-4E18-9D42-29A13480E48C}" srcOrd="1" destOrd="0" parTransId="{DBD9C536-E2F7-428D-BE39-BCE256120F37}" sibTransId="{E4A315C1-20CC-4E5C-AFB6-60FBB9C559E6}"/>
    <dgm:cxn modelId="{A202045C-F9D4-4E44-B730-1654301760B5}" type="presParOf" srcId="{0A39F1F8-FEE6-43AF-99FC-310897C26BA6}" destId="{97FC2B2C-8CD2-4B2E-9F6A-A1D170F3645A}" srcOrd="0" destOrd="0" presId="urn:microsoft.com/office/officeart/2005/8/layout/StepDownProcess"/>
    <dgm:cxn modelId="{F1E003B7-8586-4195-B294-D13D5735FFC7}" type="presParOf" srcId="{97FC2B2C-8CD2-4B2E-9F6A-A1D170F3645A}" destId="{E00578AA-59FF-44E9-8057-8F36EF4812BB}" srcOrd="0" destOrd="0" presId="urn:microsoft.com/office/officeart/2005/8/layout/StepDownProcess"/>
    <dgm:cxn modelId="{008863E5-69F8-45D7-9497-2BA2DBA2348A}" type="presParOf" srcId="{97FC2B2C-8CD2-4B2E-9F6A-A1D170F3645A}" destId="{9C214443-7BB7-4545-AFBA-B39DB385BB74}" srcOrd="1" destOrd="0" presId="urn:microsoft.com/office/officeart/2005/8/layout/StepDownProcess"/>
    <dgm:cxn modelId="{1FEF1BAD-C329-4B89-B31F-1AE3E7D8CBA2}" type="presParOf" srcId="{97FC2B2C-8CD2-4B2E-9F6A-A1D170F3645A}" destId="{BDEDB092-C05C-47FF-A8F9-3C2171163995}" srcOrd="2" destOrd="0" presId="urn:microsoft.com/office/officeart/2005/8/layout/StepDownProcess"/>
    <dgm:cxn modelId="{961ABCC5-2F88-453C-BB41-4457AEED805C}" type="presParOf" srcId="{0A39F1F8-FEE6-43AF-99FC-310897C26BA6}" destId="{D0F9DD03-79C7-45DB-8A00-AFE85B042F3E}" srcOrd="1" destOrd="0" presId="urn:microsoft.com/office/officeart/2005/8/layout/StepDownProcess"/>
    <dgm:cxn modelId="{EB195063-64CA-47EC-81D2-8929E36A0226}" type="presParOf" srcId="{0A39F1F8-FEE6-43AF-99FC-310897C26BA6}" destId="{0AC866F2-5C96-4463-B11E-AA6A67D23110}" srcOrd="2" destOrd="0" presId="urn:microsoft.com/office/officeart/2005/8/layout/StepDownProcess"/>
    <dgm:cxn modelId="{2D289EFD-E84E-4B9D-A8B8-F754FC236BB3}" type="presParOf" srcId="{0AC866F2-5C96-4463-B11E-AA6A67D23110}" destId="{8EBE8BF0-FF9B-4A09-82CF-74B006094400}" srcOrd="0" destOrd="0" presId="urn:microsoft.com/office/officeart/2005/8/layout/StepDownProcess"/>
    <dgm:cxn modelId="{F0C111CC-C0E2-4CA5-807E-D5D34A809D59}" type="presParOf" srcId="{0AC866F2-5C96-4463-B11E-AA6A67D23110}" destId="{24A5832E-D606-46CA-AFAC-04AC514C3CBD}" srcOrd="1" destOrd="0" presId="urn:microsoft.com/office/officeart/2005/8/layout/StepDownProcess"/>
    <dgm:cxn modelId="{EDD1ACF6-0A18-4A64-9345-CBA49F61762D}" type="presParOf" srcId="{0AC866F2-5C96-4463-B11E-AA6A67D23110}" destId="{2EDD0446-4AC9-4146-8AF5-C6A4227D5367}" srcOrd="2" destOrd="0" presId="urn:microsoft.com/office/officeart/2005/8/layout/StepDownProcess"/>
    <dgm:cxn modelId="{D9B6640A-C901-4377-BA2D-A8BEC9D2E4A1}" type="presParOf" srcId="{0A39F1F8-FEE6-43AF-99FC-310897C26BA6}" destId="{4031281A-B9F0-4E8C-A7C2-D301113A60EC}" srcOrd="3" destOrd="0" presId="urn:microsoft.com/office/officeart/2005/8/layout/StepDownProcess"/>
    <dgm:cxn modelId="{11519E76-301B-4349-9509-CEA82134B61D}" type="presParOf" srcId="{0A39F1F8-FEE6-43AF-99FC-310897C26BA6}" destId="{4879128C-A380-40E2-B412-AAE3E6F926CE}" srcOrd="4" destOrd="0" presId="urn:microsoft.com/office/officeart/2005/8/layout/StepDownProcess"/>
    <dgm:cxn modelId="{42475594-8941-401E-B52C-96B9C371C0BD}" type="presParOf" srcId="{4879128C-A380-40E2-B412-AAE3E6F926CE}" destId="{F6FE8EC6-D1AA-438E-8822-519F7AD98DF0}"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E64151-E213-4CBD-A26D-5BEA43974A8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fr-FR"/>
        </a:p>
      </dgm:t>
    </dgm:pt>
    <dgm:pt modelId="{472CD17D-E546-4618-960F-E90242CC50B8}">
      <dgm:prSet phldrT="[Texte]"/>
      <dgm:spPr/>
      <dgm:t>
        <a:bodyPr/>
        <a:lstStyle/>
        <a:p>
          <a:r>
            <a:rPr lang="fr-FR" dirty="0" err="1"/>
            <a:t>Request</a:t>
          </a:r>
          <a:r>
            <a:rPr lang="fr-FR" dirty="0"/>
            <a:t> the Facon 9 wiki page</a:t>
          </a:r>
        </a:p>
      </dgm:t>
    </dgm:pt>
    <dgm:pt modelId="{80B4E559-5D26-44D3-A548-5062C2C195FB}" type="parTrans" cxnId="{9F84D0FF-52E9-4243-A921-226EDC3E3BCB}">
      <dgm:prSet/>
      <dgm:spPr/>
      <dgm:t>
        <a:bodyPr/>
        <a:lstStyle/>
        <a:p>
          <a:endParaRPr lang="fr-FR"/>
        </a:p>
      </dgm:t>
    </dgm:pt>
    <dgm:pt modelId="{1C10306F-63BF-42A4-A33D-7688E5C36B63}" type="sibTrans" cxnId="{9F84D0FF-52E9-4243-A921-226EDC3E3BCB}">
      <dgm:prSet/>
      <dgm:spPr/>
      <dgm:t>
        <a:bodyPr/>
        <a:lstStyle/>
        <a:p>
          <a:endParaRPr lang="fr-FR"/>
        </a:p>
      </dgm:t>
    </dgm:pt>
    <dgm:pt modelId="{ACA6579D-27F8-466E-8749-9341B329FF48}">
      <dgm:prSet phldrT="[Texte]"/>
      <dgm:spPr/>
      <dgm:t>
        <a:bodyPr/>
        <a:lstStyle/>
        <a:p>
          <a:r>
            <a:rPr lang="fr-FR" dirty="0" err="1"/>
            <a:t>Create</a:t>
          </a:r>
          <a:r>
            <a:rPr lang="fr-FR" dirty="0"/>
            <a:t> a </a:t>
          </a:r>
          <a:r>
            <a:rPr lang="fr-FR" dirty="0" err="1"/>
            <a:t>Beautiful</a:t>
          </a:r>
          <a:r>
            <a:rPr lang="fr-FR" dirty="0"/>
            <a:t> </a:t>
          </a:r>
          <a:r>
            <a:rPr lang="fr-FR" dirty="0" err="1"/>
            <a:t>Soup</a:t>
          </a:r>
          <a:r>
            <a:rPr lang="fr-FR" dirty="0"/>
            <a:t> </a:t>
          </a:r>
          <a:r>
            <a:rPr lang="fr-FR" dirty="0" err="1"/>
            <a:t>object</a:t>
          </a:r>
          <a:endParaRPr lang="fr-FR" dirty="0"/>
        </a:p>
      </dgm:t>
    </dgm:pt>
    <dgm:pt modelId="{89521E2C-DA0D-4F28-B157-DCB8D235245C}" type="parTrans" cxnId="{3EBD39E4-A9D4-428C-8003-7681B9D70320}">
      <dgm:prSet/>
      <dgm:spPr/>
      <dgm:t>
        <a:bodyPr/>
        <a:lstStyle/>
        <a:p>
          <a:endParaRPr lang="fr-FR"/>
        </a:p>
      </dgm:t>
    </dgm:pt>
    <dgm:pt modelId="{AE592123-E4DC-480D-8B14-C9ED88334EC8}" type="sibTrans" cxnId="{3EBD39E4-A9D4-428C-8003-7681B9D70320}">
      <dgm:prSet/>
      <dgm:spPr/>
      <dgm:t>
        <a:bodyPr/>
        <a:lstStyle/>
        <a:p>
          <a:endParaRPr lang="fr-FR"/>
        </a:p>
      </dgm:t>
    </dgm:pt>
    <dgm:pt modelId="{AA1B3269-3E5A-4129-9FC5-1DCFE405AF26}">
      <dgm:prSet phldrT="[Texte]"/>
      <dgm:spPr/>
      <dgm:t>
        <a:bodyPr/>
        <a:lstStyle/>
        <a:p>
          <a:r>
            <a:rPr lang="fr-FR" dirty="0" err="1"/>
            <a:t>Extract</a:t>
          </a:r>
          <a:r>
            <a:rPr lang="fr-FR" dirty="0"/>
            <a:t> all </a:t>
          </a:r>
          <a:r>
            <a:rPr lang="fr-FR" dirty="0" err="1"/>
            <a:t>columns</a:t>
          </a:r>
          <a:r>
            <a:rPr lang="fr-FR" dirty="0"/>
            <a:t> </a:t>
          </a:r>
          <a:r>
            <a:rPr lang="fr-FR" dirty="0" err="1"/>
            <a:t>names</a:t>
          </a:r>
          <a:r>
            <a:rPr lang="fr-FR" dirty="0"/>
            <a:t> </a:t>
          </a:r>
          <a:r>
            <a:rPr lang="fr-FR" dirty="0" err="1"/>
            <a:t>from</a:t>
          </a:r>
          <a:r>
            <a:rPr lang="fr-FR" dirty="0"/>
            <a:t> the table HTML</a:t>
          </a:r>
        </a:p>
      </dgm:t>
    </dgm:pt>
    <dgm:pt modelId="{6968F913-9F42-4B10-9465-7FDFA324BE82}" type="parTrans" cxnId="{996F6666-57A3-4FA6-935B-5238FB4DDBF9}">
      <dgm:prSet/>
      <dgm:spPr/>
      <dgm:t>
        <a:bodyPr/>
        <a:lstStyle/>
        <a:p>
          <a:endParaRPr lang="fr-FR"/>
        </a:p>
      </dgm:t>
    </dgm:pt>
    <dgm:pt modelId="{E3224EA3-8E0B-407A-BBB0-70C9E9B7F379}" type="sibTrans" cxnId="{996F6666-57A3-4FA6-935B-5238FB4DDBF9}">
      <dgm:prSet/>
      <dgm:spPr/>
      <dgm:t>
        <a:bodyPr/>
        <a:lstStyle/>
        <a:p>
          <a:endParaRPr lang="fr-FR"/>
        </a:p>
      </dgm:t>
    </dgm:pt>
    <dgm:pt modelId="{B2094D5A-6FA2-4DE9-98E7-8C7ACA17C8EE}" type="pres">
      <dgm:prSet presAssocID="{96E64151-E213-4CBD-A26D-5BEA43974A86}" presName="outerComposite" presStyleCnt="0">
        <dgm:presLayoutVars>
          <dgm:chMax val="5"/>
          <dgm:dir/>
          <dgm:resizeHandles val="exact"/>
        </dgm:presLayoutVars>
      </dgm:prSet>
      <dgm:spPr/>
    </dgm:pt>
    <dgm:pt modelId="{04064396-202E-4846-9F0D-2BDAA7DD5E17}" type="pres">
      <dgm:prSet presAssocID="{96E64151-E213-4CBD-A26D-5BEA43974A86}" presName="dummyMaxCanvas" presStyleCnt="0">
        <dgm:presLayoutVars/>
      </dgm:prSet>
      <dgm:spPr/>
    </dgm:pt>
    <dgm:pt modelId="{C77986D1-0339-4FD1-94CB-ECBE281627C1}" type="pres">
      <dgm:prSet presAssocID="{96E64151-E213-4CBD-A26D-5BEA43974A86}" presName="ThreeNodes_1" presStyleLbl="node1" presStyleIdx="0" presStyleCnt="3">
        <dgm:presLayoutVars>
          <dgm:bulletEnabled val="1"/>
        </dgm:presLayoutVars>
      </dgm:prSet>
      <dgm:spPr/>
    </dgm:pt>
    <dgm:pt modelId="{AA6F4C4F-F2E2-4FD1-9679-8829133653F4}" type="pres">
      <dgm:prSet presAssocID="{96E64151-E213-4CBD-A26D-5BEA43974A86}" presName="ThreeNodes_2" presStyleLbl="node1" presStyleIdx="1" presStyleCnt="3">
        <dgm:presLayoutVars>
          <dgm:bulletEnabled val="1"/>
        </dgm:presLayoutVars>
      </dgm:prSet>
      <dgm:spPr/>
    </dgm:pt>
    <dgm:pt modelId="{04FE1A96-45D1-4C4F-B83B-A0F3D377DF51}" type="pres">
      <dgm:prSet presAssocID="{96E64151-E213-4CBD-A26D-5BEA43974A86}" presName="ThreeNodes_3" presStyleLbl="node1" presStyleIdx="2" presStyleCnt="3">
        <dgm:presLayoutVars>
          <dgm:bulletEnabled val="1"/>
        </dgm:presLayoutVars>
      </dgm:prSet>
      <dgm:spPr/>
    </dgm:pt>
    <dgm:pt modelId="{9A388D2C-4D15-4306-9A3C-DCC5BC3935C9}" type="pres">
      <dgm:prSet presAssocID="{96E64151-E213-4CBD-A26D-5BEA43974A86}" presName="ThreeConn_1-2" presStyleLbl="fgAccFollowNode1" presStyleIdx="0" presStyleCnt="2">
        <dgm:presLayoutVars>
          <dgm:bulletEnabled val="1"/>
        </dgm:presLayoutVars>
      </dgm:prSet>
      <dgm:spPr/>
    </dgm:pt>
    <dgm:pt modelId="{A12989BA-B8A1-433F-A44A-5D6A855754DD}" type="pres">
      <dgm:prSet presAssocID="{96E64151-E213-4CBD-A26D-5BEA43974A86}" presName="ThreeConn_2-3" presStyleLbl="fgAccFollowNode1" presStyleIdx="1" presStyleCnt="2">
        <dgm:presLayoutVars>
          <dgm:bulletEnabled val="1"/>
        </dgm:presLayoutVars>
      </dgm:prSet>
      <dgm:spPr/>
    </dgm:pt>
    <dgm:pt modelId="{C829372C-8BFF-4E6C-AFCF-BC49C5BD6598}" type="pres">
      <dgm:prSet presAssocID="{96E64151-E213-4CBD-A26D-5BEA43974A86}" presName="ThreeNodes_1_text" presStyleLbl="node1" presStyleIdx="2" presStyleCnt="3">
        <dgm:presLayoutVars>
          <dgm:bulletEnabled val="1"/>
        </dgm:presLayoutVars>
      </dgm:prSet>
      <dgm:spPr/>
    </dgm:pt>
    <dgm:pt modelId="{227AAF2E-6F59-4155-B514-67F385D37527}" type="pres">
      <dgm:prSet presAssocID="{96E64151-E213-4CBD-A26D-5BEA43974A86}" presName="ThreeNodes_2_text" presStyleLbl="node1" presStyleIdx="2" presStyleCnt="3">
        <dgm:presLayoutVars>
          <dgm:bulletEnabled val="1"/>
        </dgm:presLayoutVars>
      </dgm:prSet>
      <dgm:spPr/>
    </dgm:pt>
    <dgm:pt modelId="{20CFD09E-A98F-42DA-9AC8-BACE6EFE45FB}" type="pres">
      <dgm:prSet presAssocID="{96E64151-E213-4CBD-A26D-5BEA43974A86}" presName="ThreeNodes_3_text" presStyleLbl="node1" presStyleIdx="2" presStyleCnt="3">
        <dgm:presLayoutVars>
          <dgm:bulletEnabled val="1"/>
        </dgm:presLayoutVars>
      </dgm:prSet>
      <dgm:spPr/>
    </dgm:pt>
  </dgm:ptLst>
  <dgm:cxnLst>
    <dgm:cxn modelId="{BFDB5308-5C54-45AB-B453-C628FAD71976}" type="presOf" srcId="{96E64151-E213-4CBD-A26D-5BEA43974A86}" destId="{B2094D5A-6FA2-4DE9-98E7-8C7ACA17C8EE}" srcOrd="0" destOrd="0" presId="urn:microsoft.com/office/officeart/2005/8/layout/vProcess5"/>
    <dgm:cxn modelId="{1014D22F-6109-49AB-913D-B6FFBBD7246E}" type="presOf" srcId="{AE592123-E4DC-480D-8B14-C9ED88334EC8}" destId="{A12989BA-B8A1-433F-A44A-5D6A855754DD}" srcOrd="0" destOrd="0" presId="urn:microsoft.com/office/officeart/2005/8/layout/vProcess5"/>
    <dgm:cxn modelId="{A933CD3F-9839-432E-AF0E-EE309163A888}" type="presOf" srcId="{ACA6579D-27F8-466E-8749-9341B329FF48}" destId="{AA6F4C4F-F2E2-4FD1-9679-8829133653F4}" srcOrd="0" destOrd="0" presId="urn:microsoft.com/office/officeart/2005/8/layout/vProcess5"/>
    <dgm:cxn modelId="{996F6666-57A3-4FA6-935B-5238FB4DDBF9}" srcId="{96E64151-E213-4CBD-A26D-5BEA43974A86}" destId="{AA1B3269-3E5A-4129-9FC5-1DCFE405AF26}" srcOrd="2" destOrd="0" parTransId="{6968F913-9F42-4B10-9465-7FDFA324BE82}" sibTransId="{E3224EA3-8E0B-407A-BBB0-70C9E9B7F379}"/>
    <dgm:cxn modelId="{CBDD976C-DEFB-483D-8C0A-E8A2AD19107C}" type="presOf" srcId="{472CD17D-E546-4618-960F-E90242CC50B8}" destId="{C77986D1-0339-4FD1-94CB-ECBE281627C1}" srcOrd="0" destOrd="0" presId="urn:microsoft.com/office/officeart/2005/8/layout/vProcess5"/>
    <dgm:cxn modelId="{CB2EF18C-768D-49F2-B28E-5AF189F47F25}" type="presOf" srcId="{AA1B3269-3E5A-4129-9FC5-1DCFE405AF26}" destId="{20CFD09E-A98F-42DA-9AC8-BACE6EFE45FB}" srcOrd="1" destOrd="0" presId="urn:microsoft.com/office/officeart/2005/8/layout/vProcess5"/>
    <dgm:cxn modelId="{68C53D9E-E96A-4B96-B6A6-E647604B9896}" type="presOf" srcId="{ACA6579D-27F8-466E-8749-9341B329FF48}" destId="{227AAF2E-6F59-4155-B514-67F385D37527}" srcOrd="1" destOrd="0" presId="urn:microsoft.com/office/officeart/2005/8/layout/vProcess5"/>
    <dgm:cxn modelId="{5683CBA0-E2F8-485E-A440-ECF164E77EB3}" type="presOf" srcId="{1C10306F-63BF-42A4-A33D-7688E5C36B63}" destId="{9A388D2C-4D15-4306-9A3C-DCC5BC3935C9}" srcOrd="0" destOrd="0" presId="urn:microsoft.com/office/officeart/2005/8/layout/vProcess5"/>
    <dgm:cxn modelId="{CB3441B3-61DB-4F93-B6B4-C33491111301}" type="presOf" srcId="{472CD17D-E546-4618-960F-E90242CC50B8}" destId="{C829372C-8BFF-4E6C-AFCF-BC49C5BD6598}" srcOrd="1" destOrd="0" presId="urn:microsoft.com/office/officeart/2005/8/layout/vProcess5"/>
    <dgm:cxn modelId="{AC37CCB4-619A-46C8-81D1-7C18A5F0248A}" type="presOf" srcId="{AA1B3269-3E5A-4129-9FC5-1DCFE405AF26}" destId="{04FE1A96-45D1-4C4F-B83B-A0F3D377DF51}" srcOrd="0" destOrd="0" presId="urn:microsoft.com/office/officeart/2005/8/layout/vProcess5"/>
    <dgm:cxn modelId="{3EBD39E4-A9D4-428C-8003-7681B9D70320}" srcId="{96E64151-E213-4CBD-A26D-5BEA43974A86}" destId="{ACA6579D-27F8-466E-8749-9341B329FF48}" srcOrd="1" destOrd="0" parTransId="{89521E2C-DA0D-4F28-B157-DCB8D235245C}" sibTransId="{AE592123-E4DC-480D-8B14-C9ED88334EC8}"/>
    <dgm:cxn modelId="{9F84D0FF-52E9-4243-A921-226EDC3E3BCB}" srcId="{96E64151-E213-4CBD-A26D-5BEA43974A86}" destId="{472CD17D-E546-4618-960F-E90242CC50B8}" srcOrd="0" destOrd="0" parTransId="{80B4E559-5D26-44D3-A548-5062C2C195FB}" sibTransId="{1C10306F-63BF-42A4-A33D-7688E5C36B63}"/>
    <dgm:cxn modelId="{6C55061F-D7D8-4341-A8BC-E6F5E2CA0BE4}" type="presParOf" srcId="{B2094D5A-6FA2-4DE9-98E7-8C7ACA17C8EE}" destId="{04064396-202E-4846-9F0D-2BDAA7DD5E17}" srcOrd="0" destOrd="0" presId="urn:microsoft.com/office/officeart/2005/8/layout/vProcess5"/>
    <dgm:cxn modelId="{A7DA3A61-4F7E-4D0D-AC68-E9EF3A11A525}" type="presParOf" srcId="{B2094D5A-6FA2-4DE9-98E7-8C7ACA17C8EE}" destId="{C77986D1-0339-4FD1-94CB-ECBE281627C1}" srcOrd="1" destOrd="0" presId="urn:microsoft.com/office/officeart/2005/8/layout/vProcess5"/>
    <dgm:cxn modelId="{3010D210-354C-40E5-BE0D-7188F8E216EC}" type="presParOf" srcId="{B2094D5A-6FA2-4DE9-98E7-8C7ACA17C8EE}" destId="{AA6F4C4F-F2E2-4FD1-9679-8829133653F4}" srcOrd="2" destOrd="0" presId="urn:microsoft.com/office/officeart/2005/8/layout/vProcess5"/>
    <dgm:cxn modelId="{8BE57C8D-91A0-4A87-BEE9-FC2A6FB092EE}" type="presParOf" srcId="{B2094D5A-6FA2-4DE9-98E7-8C7ACA17C8EE}" destId="{04FE1A96-45D1-4C4F-B83B-A0F3D377DF51}" srcOrd="3" destOrd="0" presId="urn:microsoft.com/office/officeart/2005/8/layout/vProcess5"/>
    <dgm:cxn modelId="{32A78960-56F1-4A10-87B3-CD21C1305D53}" type="presParOf" srcId="{B2094D5A-6FA2-4DE9-98E7-8C7ACA17C8EE}" destId="{9A388D2C-4D15-4306-9A3C-DCC5BC3935C9}" srcOrd="4" destOrd="0" presId="urn:microsoft.com/office/officeart/2005/8/layout/vProcess5"/>
    <dgm:cxn modelId="{45F94CE7-D791-4BCF-AC55-0AD3A4867B39}" type="presParOf" srcId="{B2094D5A-6FA2-4DE9-98E7-8C7ACA17C8EE}" destId="{A12989BA-B8A1-433F-A44A-5D6A855754DD}" srcOrd="5" destOrd="0" presId="urn:microsoft.com/office/officeart/2005/8/layout/vProcess5"/>
    <dgm:cxn modelId="{A4860D1E-24FA-49DB-8481-00B94BBACAC7}" type="presParOf" srcId="{B2094D5A-6FA2-4DE9-98E7-8C7ACA17C8EE}" destId="{C829372C-8BFF-4E6C-AFCF-BC49C5BD6598}" srcOrd="6" destOrd="0" presId="urn:microsoft.com/office/officeart/2005/8/layout/vProcess5"/>
    <dgm:cxn modelId="{F32F8E23-CEAE-4A0F-8316-3B9B15AD5129}" type="presParOf" srcId="{B2094D5A-6FA2-4DE9-98E7-8C7ACA17C8EE}" destId="{227AAF2E-6F59-4155-B514-67F385D37527}" srcOrd="7" destOrd="0" presId="urn:microsoft.com/office/officeart/2005/8/layout/vProcess5"/>
    <dgm:cxn modelId="{9F7691FF-63BF-41B2-89BD-2F067184E461}" type="presParOf" srcId="{B2094D5A-6FA2-4DE9-98E7-8C7ACA17C8EE}" destId="{20CFD09E-A98F-42DA-9AC8-BACE6EFE45F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E64151-E213-4CBD-A26D-5BEA43974A86}"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fr-FR"/>
        </a:p>
      </dgm:t>
    </dgm:pt>
    <dgm:pt modelId="{472CD17D-E546-4618-960F-E90242CC50B8}">
      <dgm:prSet phldrT="[Texte]"/>
      <dgm:spPr/>
      <dgm:t>
        <a:bodyPr/>
        <a:lstStyle/>
        <a:p>
          <a:r>
            <a:rPr lang="fr-FR" dirty="0" err="1"/>
            <a:t>Create</a:t>
          </a:r>
          <a:r>
            <a:rPr lang="fr-FR" dirty="0"/>
            <a:t> a </a:t>
          </a:r>
          <a:r>
            <a:rPr lang="fr-FR" dirty="0" err="1"/>
            <a:t>empty</a:t>
          </a:r>
          <a:r>
            <a:rPr lang="fr-FR" dirty="0"/>
            <a:t> </a:t>
          </a:r>
          <a:r>
            <a:rPr lang="fr-FR" dirty="0" err="1"/>
            <a:t>dictionnay</a:t>
          </a:r>
          <a:r>
            <a:rPr lang="fr-FR" dirty="0"/>
            <a:t> </a:t>
          </a:r>
          <a:r>
            <a:rPr lang="fr-FR" dirty="0" err="1"/>
            <a:t>with</a:t>
          </a:r>
          <a:r>
            <a:rPr lang="fr-FR" dirty="0"/>
            <a:t> the </a:t>
          </a:r>
          <a:r>
            <a:rPr lang="fr-FR" dirty="0" err="1"/>
            <a:t>columns</a:t>
          </a:r>
          <a:r>
            <a:rPr lang="fr-FR" dirty="0"/>
            <a:t> </a:t>
          </a:r>
          <a:r>
            <a:rPr lang="fr-FR" dirty="0" err="1"/>
            <a:t>names</a:t>
          </a:r>
          <a:endParaRPr lang="fr-FR" dirty="0"/>
        </a:p>
      </dgm:t>
    </dgm:pt>
    <dgm:pt modelId="{80B4E559-5D26-44D3-A548-5062C2C195FB}" type="parTrans" cxnId="{9F84D0FF-52E9-4243-A921-226EDC3E3BCB}">
      <dgm:prSet/>
      <dgm:spPr/>
      <dgm:t>
        <a:bodyPr/>
        <a:lstStyle/>
        <a:p>
          <a:endParaRPr lang="fr-FR"/>
        </a:p>
      </dgm:t>
    </dgm:pt>
    <dgm:pt modelId="{1C10306F-63BF-42A4-A33D-7688E5C36B63}" type="sibTrans" cxnId="{9F84D0FF-52E9-4243-A921-226EDC3E3BCB}">
      <dgm:prSet/>
      <dgm:spPr/>
      <dgm:t>
        <a:bodyPr/>
        <a:lstStyle/>
        <a:p>
          <a:endParaRPr lang="fr-FR"/>
        </a:p>
      </dgm:t>
    </dgm:pt>
    <dgm:pt modelId="{ACA6579D-27F8-466E-8749-9341B329FF48}">
      <dgm:prSet phldrT="[Texte]"/>
      <dgm:spPr/>
      <dgm:t>
        <a:bodyPr/>
        <a:lstStyle/>
        <a:p>
          <a:r>
            <a:rPr lang="fr-FR" dirty="0"/>
            <a:t>Fill</a:t>
          </a:r>
          <a:r>
            <a:rPr lang="fr-FR" baseline="0" dirty="0"/>
            <a:t> the </a:t>
          </a:r>
          <a:r>
            <a:rPr lang="fr-FR" baseline="0" dirty="0" err="1"/>
            <a:t>dictionnary</a:t>
          </a:r>
          <a:r>
            <a:rPr lang="fr-FR" baseline="0" dirty="0"/>
            <a:t> </a:t>
          </a:r>
          <a:r>
            <a:rPr lang="fr-FR" baseline="0" dirty="0" err="1"/>
            <a:t>with</a:t>
          </a:r>
          <a:r>
            <a:rPr lang="fr-FR" baseline="0" dirty="0"/>
            <a:t> launch input</a:t>
          </a:r>
          <a:endParaRPr lang="fr-FR" dirty="0"/>
        </a:p>
      </dgm:t>
    </dgm:pt>
    <dgm:pt modelId="{89521E2C-DA0D-4F28-B157-DCB8D235245C}" type="parTrans" cxnId="{3EBD39E4-A9D4-428C-8003-7681B9D70320}">
      <dgm:prSet/>
      <dgm:spPr/>
      <dgm:t>
        <a:bodyPr/>
        <a:lstStyle/>
        <a:p>
          <a:endParaRPr lang="fr-FR"/>
        </a:p>
      </dgm:t>
    </dgm:pt>
    <dgm:pt modelId="{AE592123-E4DC-480D-8B14-C9ED88334EC8}" type="sibTrans" cxnId="{3EBD39E4-A9D4-428C-8003-7681B9D70320}">
      <dgm:prSet/>
      <dgm:spPr/>
      <dgm:t>
        <a:bodyPr/>
        <a:lstStyle/>
        <a:p>
          <a:endParaRPr lang="fr-FR"/>
        </a:p>
      </dgm:t>
    </dgm:pt>
    <dgm:pt modelId="{AA1B3269-3E5A-4129-9FC5-1DCFE405AF26}">
      <dgm:prSet phldrT="[Texte]"/>
      <dgm:spPr/>
      <dgm:t>
        <a:bodyPr/>
        <a:lstStyle/>
        <a:p>
          <a:r>
            <a:rPr lang="fr-FR" dirty="0" err="1"/>
            <a:t>Turn</a:t>
          </a:r>
          <a:r>
            <a:rPr lang="fr-FR" baseline="0" dirty="0"/>
            <a:t> the </a:t>
          </a:r>
          <a:r>
            <a:rPr lang="fr-FR" baseline="0" dirty="0" err="1"/>
            <a:t>dictionnary</a:t>
          </a:r>
          <a:r>
            <a:rPr lang="fr-FR" baseline="0" dirty="0"/>
            <a:t> </a:t>
          </a:r>
          <a:r>
            <a:rPr lang="fr-FR" baseline="0" dirty="0" err="1"/>
            <a:t>into</a:t>
          </a:r>
          <a:r>
            <a:rPr lang="fr-FR" baseline="0" dirty="0"/>
            <a:t> csv </a:t>
          </a:r>
          <a:r>
            <a:rPr lang="fr-FR" baseline="0" dirty="0" err="1"/>
            <a:t>dataset</a:t>
          </a:r>
          <a:endParaRPr lang="fr-FR" dirty="0"/>
        </a:p>
      </dgm:t>
    </dgm:pt>
    <dgm:pt modelId="{6968F913-9F42-4B10-9465-7FDFA324BE82}" type="parTrans" cxnId="{996F6666-57A3-4FA6-935B-5238FB4DDBF9}">
      <dgm:prSet/>
      <dgm:spPr/>
      <dgm:t>
        <a:bodyPr/>
        <a:lstStyle/>
        <a:p>
          <a:endParaRPr lang="fr-FR"/>
        </a:p>
      </dgm:t>
    </dgm:pt>
    <dgm:pt modelId="{E3224EA3-8E0B-407A-BBB0-70C9E9B7F379}" type="sibTrans" cxnId="{996F6666-57A3-4FA6-935B-5238FB4DDBF9}">
      <dgm:prSet/>
      <dgm:spPr/>
      <dgm:t>
        <a:bodyPr/>
        <a:lstStyle/>
        <a:p>
          <a:endParaRPr lang="fr-FR"/>
        </a:p>
      </dgm:t>
    </dgm:pt>
    <dgm:pt modelId="{B2094D5A-6FA2-4DE9-98E7-8C7ACA17C8EE}" type="pres">
      <dgm:prSet presAssocID="{96E64151-E213-4CBD-A26D-5BEA43974A86}" presName="outerComposite" presStyleCnt="0">
        <dgm:presLayoutVars>
          <dgm:chMax val="5"/>
          <dgm:dir/>
          <dgm:resizeHandles val="exact"/>
        </dgm:presLayoutVars>
      </dgm:prSet>
      <dgm:spPr/>
    </dgm:pt>
    <dgm:pt modelId="{04064396-202E-4846-9F0D-2BDAA7DD5E17}" type="pres">
      <dgm:prSet presAssocID="{96E64151-E213-4CBD-A26D-5BEA43974A86}" presName="dummyMaxCanvas" presStyleCnt="0">
        <dgm:presLayoutVars/>
      </dgm:prSet>
      <dgm:spPr/>
    </dgm:pt>
    <dgm:pt modelId="{C77986D1-0339-4FD1-94CB-ECBE281627C1}" type="pres">
      <dgm:prSet presAssocID="{96E64151-E213-4CBD-A26D-5BEA43974A86}" presName="ThreeNodes_1" presStyleLbl="node1" presStyleIdx="0" presStyleCnt="3">
        <dgm:presLayoutVars>
          <dgm:bulletEnabled val="1"/>
        </dgm:presLayoutVars>
      </dgm:prSet>
      <dgm:spPr/>
    </dgm:pt>
    <dgm:pt modelId="{AA6F4C4F-F2E2-4FD1-9679-8829133653F4}" type="pres">
      <dgm:prSet presAssocID="{96E64151-E213-4CBD-A26D-5BEA43974A86}" presName="ThreeNodes_2" presStyleLbl="node1" presStyleIdx="1" presStyleCnt="3">
        <dgm:presLayoutVars>
          <dgm:bulletEnabled val="1"/>
        </dgm:presLayoutVars>
      </dgm:prSet>
      <dgm:spPr/>
    </dgm:pt>
    <dgm:pt modelId="{04FE1A96-45D1-4C4F-B83B-A0F3D377DF51}" type="pres">
      <dgm:prSet presAssocID="{96E64151-E213-4CBD-A26D-5BEA43974A86}" presName="ThreeNodes_3" presStyleLbl="node1" presStyleIdx="2" presStyleCnt="3">
        <dgm:presLayoutVars>
          <dgm:bulletEnabled val="1"/>
        </dgm:presLayoutVars>
      </dgm:prSet>
      <dgm:spPr/>
    </dgm:pt>
    <dgm:pt modelId="{9A388D2C-4D15-4306-9A3C-DCC5BC3935C9}" type="pres">
      <dgm:prSet presAssocID="{96E64151-E213-4CBD-A26D-5BEA43974A86}" presName="ThreeConn_1-2" presStyleLbl="fgAccFollowNode1" presStyleIdx="0" presStyleCnt="2">
        <dgm:presLayoutVars>
          <dgm:bulletEnabled val="1"/>
        </dgm:presLayoutVars>
      </dgm:prSet>
      <dgm:spPr/>
    </dgm:pt>
    <dgm:pt modelId="{A12989BA-B8A1-433F-A44A-5D6A855754DD}" type="pres">
      <dgm:prSet presAssocID="{96E64151-E213-4CBD-A26D-5BEA43974A86}" presName="ThreeConn_2-3" presStyleLbl="fgAccFollowNode1" presStyleIdx="1" presStyleCnt="2">
        <dgm:presLayoutVars>
          <dgm:bulletEnabled val="1"/>
        </dgm:presLayoutVars>
      </dgm:prSet>
      <dgm:spPr/>
    </dgm:pt>
    <dgm:pt modelId="{C829372C-8BFF-4E6C-AFCF-BC49C5BD6598}" type="pres">
      <dgm:prSet presAssocID="{96E64151-E213-4CBD-A26D-5BEA43974A86}" presName="ThreeNodes_1_text" presStyleLbl="node1" presStyleIdx="2" presStyleCnt="3">
        <dgm:presLayoutVars>
          <dgm:bulletEnabled val="1"/>
        </dgm:presLayoutVars>
      </dgm:prSet>
      <dgm:spPr/>
    </dgm:pt>
    <dgm:pt modelId="{227AAF2E-6F59-4155-B514-67F385D37527}" type="pres">
      <dgm:prSet presAssocID="{96E64151-E213-4CBD-A26D-5BEA43974A86}" presName="ThreeNodes_2_text" presStyleLbl="node1" presStyleIdx="2" presStyleCnt="3">
        <dgm:presLayoutVars>
          <dgm:bulletEnabled val="1"/>
        </dgm:presLayoutVars>
      </dgm:prSet>
      <dgm:spPr/>
    </dgm:pt>
    <dgm:pt modelId="{20CFD09E-A98F-42DA-9AC8-BACE6EFE45FB}" type="pres">
      <dgm:prSet presAssocID="{96E64151-E213-4CBD-A26D-5BEA43974A86}" presName="ThreeNodes_3_text" presStyleLbl="node1" presStyleIdx="2" presStyleCnt="3">
        <dgm:presLayoutVars>
          <dgm:bulletEnabled val="1"/>
        </dgm:presLayoutVars>
      </dgm:prSet>
      <dgm:spPr/>
    </dgm:pt>
  </dgm:ptLst>
  <dgm:cxnLst>
    <dgm:cxn modelId="{BFDB5308-5C54-45AB-B453-C628FAD71976}" type="presOf" srcId="{96E64151-E213-4CBD-A26D-5BEA43974A86}" destId="{B2094D5A-6FA2-4DE9-98E7-8C7ACA17C8EE}" srcOrd="0" destOrd="0" presId="urn:microsoft.com/office/officeart/2005/8/layout/vProcess5"/>
    <dgm:cxn modelId="{1014D22F-6109-49AB-913D-B6FFBBD7246E}" type="presOf" srcId="{AE592123-E4DC-480D-8B14-C9ED88334EC8}" destId="{A12989BA-B8A1-433F-A44A-5D6A855754DD}" srcOrd="0" destOrd="0" presId="urn:microsoft.com/office/officeart/2005/8/layout/vProcess5"/>
    <dgm:cxn modelId="{A933CD3F-9839-432E-AF0E-EE309163A888}" type="presOf" srcId="{ACA6579D-27F8-466E-8749-9341B329FF48}" destId="{AA6F4C4F-F2E2-4FD1-9679-8829133653F4}" srcOrd="0" destOrd="0" presId="urn:microsoft.com/office/officeart/2005/8/layout/vProcess5"/>
    <dgm:cxn modelId="{996F6666-57A3-4FA6-935B-5238FB4DDBF9}" srcId="{96E64151-E213-4CBD-A26D-5BEA43974A86}" destId="{AA1B3269-3E5A-4129-9FC5-1DCFE405AF26}" srcOrd="2" destOrd="0" parTransId="{6968F913-9F42-4B10-9465-7FDFA324BE82}" sibTransId="{E3224EA3-8E0B-407A-BBB0-70C9E9B7F379}"/>
    <dgm:cxn modelId="{CBDD976C-DEFB-483D-8C0A-E8A2AD19107C}" type="presOf" srcId="{472CD17D-E546-4618-960F-E90242CC50B8}" destId="{C77986D1-0339-4FD1-94CB-ECBE281627C1}" srcOrd="0" destOrd="0" presId="urn:microsoft.com/office/officeart/2005/8/layout/vProcess5"/>
    <dgm:cxn modelId="{CB2EF18C-768D-49F2-B28E-5AF189F47F25}" type="presOf" srcId="{AA1B3269-3E5A-4129-9FC5-1DCFE405AF26}" destId="{20CFD09E-A98F-42DA-9AC8-BACE6EFE45FB}" srcOrd="1" destOrd="0" presId="urn:microsoft.com/office/officeart/2005/8/layout/vProcess5"/>
    <dgm:cxn modelId="{68C53D9E-E96A-4B96-B6A6-E647604B9896}" type="presOf" srcId="{ACA6579D-27F8-466E-8749-9341B329FF48}" destId="{227AAF2E-6F59-4155-B514-67F385D37527}" srcOrd="1" destOrd="0" presId="urn:microsoft.com/office/officeart/2005/8/layout/vProcess5"/>
    <dgm:cxn modelId="{5683CBA0-E2F8-485E-A440-ECF164E77EB3}" type="presOf" srcId="{1C10306F-63BF-42A4-A33D-7688E5C36B63}" destId="{9A388D2C-4D15-4306-9A3C-DCC5BC3935C9}" srcOrd="0" destOrd="0" presId="urn:microsoft.com/office/officeart/2005/8/layout/vProcess5"/>
    <dgm:cxn modelId="{CB3441B3-61DB-4F93-B6B4-C33491111301}" type="presOf" srcId="{472CD17D-E546-4618-960F-E90242CC50B8}" destId="{C829372C-8BFF-4E6C-AFCF-BC49C5BD6598}" srcOrd="1" destOrd="0" presId="urn:microsoft.com/office/officeart/2005/8/layout/vProcess5"/>
    <dgm:cxn modelId="{AC37CCB4-619A-46C8-81D1-7C18A5F0248A}" type="presOf" srcId="{AA1B3269-3E5A-4129-9FC5-1DCFE405AF26}" destId="{04FE1A96-45D1-4C4F-B83B-A0F3D377DF51}" srcOrd="0" destOrd="0" presId="urn:microsoft.com/office/officeart/2005/8/layout/vProcess5"/>
    <dgm:cxn modelId="{3EBD39E4-A9D4-428C-8003-7681B9D70320}" srcId="{96E64151-E213-4CBD-A26D-5BEA43974A86}" destId="{ACA6579D-27F8-466E-8749-9341B329FF48}" srcOrd="1" destOrd="0" parTransId="{89521E2C-DA0D-4F28-B157-DCB8D235245C}" sibTransId="{AE592123-E4DC-480D-8B14-C9ED88334EC8}"/>
    <dgm:cxn modelId="{9F84D0FF-52E9-4243-A921-226EDC3E3BCB}" srcId="{96E64151-E213-4CBD-A26D-5BEA43974A86}" destId="{472CD17D-E546-4618-960F-E90242CC50B8}" srcOrd="0" destOrd="0" parTransId="{80B4E559-5D26-44D3-A548-5062C2C195FB}" sibTransId="{1C10306F-63BF-42A4-A33D-7688E5C36B63}"/>
    <dgm:cxn modelId="{6C55061F-D7D8-4341-A8BC-E6F5E2CA0BE4}" type="presParOf" srcId="{B2094D5A-6FA2-4DE9-98E7-8C7ACA17C8EE}" destId="{04064396-202E-4846-9F0D-2BDAA7DD5E17}" srcOrd="0" destOrd="0" presId="urn:microsoft.com/office/officeart/2005/8/layout/vProcess5"/>
    <dgm:cxn modelId="{A7DA3A61-4F7E-4D0D-AC68-E9EF3A11A525}" type="presParOf" srcId="{B2094D5A-6FA2-4DE9-98E7-8C7ACA17C8EE}" destId="{C77986D1-0339-4FD1-94CB-ECBE281627C1}" srcOrd="1" destOrd="0" presId="urn:microsoft.com/office/officeart/2005/8/layout/vProcess5"/>
    <dgm:cxn modelId="{3010D210-354C-40E5-BE0D-7188F8E216EC}" type="presParOf" srcId="{B2094D5A-6FA2-4DE9-98E7-8C7ACA17C8EE}" destId="{AA6F4C4F-F2E2-4FD1-9679-8829133653F4}" srcOrd="2" destOrd="0" presId="urn:microsoft.com/office/officeart/2005/8/layout/vProcess5"/>
    <dgm:cxn modelId="{8BE57C8D-91A0-4A87-BEE9-FC2A6FB092EE}" type="presParOf" srcId="{B2094D5A-6FA2-4DE9-98E7-8C7ACA17C8EE}" destId="{04FE1A96-45D1-4C4F-B83B-A0F3D377DF51}" srcOrd="3" destOrd="0" presId="urn:microsoft.com/office/officeart/2005/8/layout/vProcess5"/>
    <dgm:cxn modelId="{32A78960-56F1-4A10-87B3-CD21C1305D53}" type="presParOf" srcId="{B2094D5A-6FA2-4DE9-98E7-8C7ACA17C8EE}" destId="{9A388D2C-4D15-4306-9A3C-DCC5BC3935C9}" srcOrd="4" destOrd="0" presId="urn:microsoft.com/office/officeart/2005/8/layout/vProcess5"/>
    <dgm:cxn modelId="{45F94CE7-D791-4BCF-AC55-0AD3A4867B39}" type="presParOf" srcId="{B2094D5A-6FA2-4DE9-98E7-8C7ACA17C8EE}" destId="{A12989BA-B8A1-433F-A44A-5D6A855754DD}" srcOrd="5" destOrd="0" presId="urn:microsoft.com/office/officeart/2005/8/layout/vProcess5"/>
    <dgm:cxn modelId="{A4860D1E-24FA-49DB-8481-00B94BBACAC7}" type="presParOf" srcId="{B2094D5A-6FA2-4DE9-98E7-8C7ACA17C8EE}" destId="{C829372C-8BFF-4E6C-AFCF-BC49C5BD6598}" srcOrd="6" destOrd="0" presId="urn:microsoft.com/office/officeart/2005/8/layout/vProcess5"/>
    <dgm:cxn modelId="{F32F8E23-CEAE-4A0F-8316-3B9B15AD5129}" type="presParOf" srcId="{B2094D5A-6FA2-4DE9-98E7-8C7ACA17C8EE}" destId="{227AAF2E-6F59-4155-B514-67F385D37527}" srcOrd="7" destOrd="0" presId="urn:microsoft.com/office/officeart/2005/8/layout/vProcess5"/>
    <dgm:cxn modelId="{9F7691FF-63BF-41B2-89BD-2F067184E461}" type="presParOf" srcId="{B2094D5A-6FA2-4DE9-98E7-8C7ACA17C8EE}" destId="{20CFD09E-A98F-42DA-9AC8-BACE6EFE45FB}"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7BC69-3757-4391-8067-9968F58B4E2F}"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fr-FR"/>
        </a:p>
      </dgm:t>
    </dgm:pt>
    <dgm:pt modelId="{62A86366-1AF1-4D2E-A44B-CF2EE1225591}">
      <dgm:prSet phldrT="[Texte]"/>
      <dgm:spPr/>
      <dgm:t>
        <a:bodyPr/>
        <a:lstStyle/>
        <a:p>
          <a:r>
            <a:rPr lang="fr-FR" dirty="0" err="1"/>
            <a:t>Calculate</a:t>
          </a:r>
          <a:r>
            <a:rPr lang="fr-FR" dirty="0"/>
            <a:t> de </a:t>
          </a:r>
          <a:r>
            <a:rPr lang="fr-FR" dirty="0" err="1"/>
            <a:t>number</a:t>
          </a:r>
          <a:r>
            <a:rPr lang="fr-FR" dirty="0"/>
            <a:t> of </a:t>
          </a:r>
          <a:r>
            <a:rPr lang="fr-FR" dirty="0" err="1"/>
            <a:t>launches</a:t>
          </a:r>
          <a:r>
            <a:rPr lang="fr-FR" dirty="0"/>
            <a:t> for </a:t>
          </a:r>
          <a:r>
            <a:rPr lang="fr-FR" dirty="0" err="1"/>
            <a:t>each</a:t>
          </a:r>
          <a:r>
            <a:rPr lang="fr-FR" dirty="0"/>
            <a:t> site</a:t>
          </a:r>
        </a:p>
      </dgm:t>
    </dgm:pt>
    <dgm:pt modelId="{DC783E7C-F992-4634-A430-51DE29D48190}" type="parTrans" cxnId="{157F0A40-EAA5-459E-BE24-CADE8090C12B}">
      <dgm:prSet/>
      <dgm:spPr/>
      <dgm:t>
        <a:bodyPr/>
        <a:lstStyle/>
        <a:p>
          <a:endParaRPr lang="fr-FR"/>
        </a:p>
      </dgm:t>
    </dgm:pt>
    <dgm:pt modelId="{F53C813B-A227-410E-A5F3-CE2133C17805}" type="sibTrans" cxnId="{157F0A40-EAA5-459E-BE24-CADE8090C12B}">
      <dgm:prSet/>
      <dgm:spPr/>
      <dgm:t>
        <a:bodyPr/>
        <a:lstStyle/>
        <a:p>
          <a:endParaRPr lang="fr-FR"/>
        </a:p>
      </dgm:t>
    </dgm:pt>
    <dgm:pt modelId="{28430302-DC00-4732-BF71-0868C9C3A804}">
      <dgm:prSet phldrT="[Texte]"/>
      <dgm:spPr/>
      <dgm:t>
        <a:bodyPr/>
        <a:lstStyle/>
        <a:p>
          <a:r>
            <a:rPr lang="fr-FR" dirty="0" err="1"/>
            <a:t>Calculate</a:t>
          </a:r>
          <a:r>
            <a:rPr lang="fr-FR" dirty="0"/>
            <a:t> the </a:t>
          </a:r>
          <a:r>
            <a:rPr lang="fr-FR" dirty="0" err="1"/>
            <a:t>number</a:t>
          </a:r>
          <a:r>
            <a:rPr lang="fr-FR" dirty="0"/>
            <a:t> of occurrences for </a:t>
          </a:r>
          <a:r>
            <a:rPr lang="fr-FR" dirty="0" err="1"/>
            <a:t>each</a:t>
          </a:r>
          <a:r>
            <a:rPr lang="fr-FR" dirty="0"/>
            <a:t> </a:t>
          </a:r>
          <a:r>
            <a:rPr lang="fr-FR" dirty="0" err="1"/>
            <a:t>orbit</a:t>
          </a:r>
          <a:endParaRPr lang="fr-FR" dirty="0"/>
        </a:p>
      </dgm:t>
    </dgm:pt>
    <dgm:pt modelId="{3CD546A1-8E9B-431B-8987-C20E4B741D6E}" type="parTrans" cxnId="{F788AEFB-2FB3-415A-995E-EDC656E76F33}">
      <dgm:prSet/>
      <dgm:spPr/>
      <dgm:t>
        <a:bodyPr/>
        <a:lstStyle/>
        <a:p>
          <a:endParaRPr lang="fr-FR"/>
        </a:p>
      </dgm:t>
    </dgm:pt>
    <dgm:pt modelId="{C454C3DB-579A-4C04-91BD-1EDC742C7213}" type="sibTrans" cxnId="{F788AEFB-2FB3-415A-995E-EDC656E76F33}">
      <dgm:prSet/>
      <dgm:spPr/>
      <dgm:t>
        <a:bodyPr/>
        <a:lstStyle/>
        <a:p>
          <a:endParaRPr lang="fr-FR"/>
        </a:p>
      </dgm:t>
    </dgm:pt>
    <dgm:pt modelId="{BA24DB8A-7159-4C98-AA2B-7857150C57AC}">
      <dgm:prSet phldrT="[Texte]"/>
      <dgm:spPr/>
      <dgm:t>
        <a:bodyPr/>
        <a:lstStyle/>
        <a:p>
          <a:r>
            <a:rPr lang="fr-FR" dirty="0" err="1"/>
            <a:t>Calculate</a:t>
          </a:r>
          <a:r>
            <a:rPr lang="fr-FR" dirty="0"/>
            <a:t> the </a:t>
          </a:r>
          <a:r>
            <a:rPr lang="fr-FR" dirty="0" err="1"/>
            <a:t>number</a:t>
          </a:r>
          <a:r>
            <a:rPr lang="fr-FR" dirty="0"/>
            <a:t> of occurrences for mission </a:t>
          </a:r>
          <a:r>
            <a:rPr lang="fr-FR" dirty="0" err="1"/>
            <a:t>outcome</a:t>
          </a:r>
          <a:r>
            <a:rPr lang="fr-FR" dirty="0"/>
            <a:t>/</a:t>
          </a:r>
          <a:r>
            <a:rPr lang="fr-FR" dirty="0" err="1"/>
            <a:t>orbit</a:t>
          </a:r>
          <a:r>
            <a:rPr lang="fr-FR" dirty="0"/>
            <a:t> type</a:t>
          </a:r>
        </a:p>
      </dgm:t>
    </dgm:pt>
    <dgm:pt modelId="{90946983-C317-4ECB-9A89-9302921FFF28}" type="parTrans" cxnId="{3C08BBAB-1A0A-4121-B7F8-69B8411BA429}">
      <dgm:prSet/>
      <dgm:spPr/>
      <dgm:t>
        <a:bodyPr/>
        <a:lstStyle/>
        <a:p>
          <a:endParaRPr lang="fr-FR"/>
        </a:p>
      </dgm:t>
    </dgm:pt>
    <dgm:pt modelId="{66775C43-BCB4-4DD9-AEF0-86C196A8786F}" type="sibTrans" cxnId="{3C08BBAB-1A0A-4121-B7F8-69B8411BA429}">
      <dgm:prSet/>
      <dgm:spPr/>
      <dgm:t>
        <a:bodyPr/>
        <a:lstStyle/>
        <a:p>
          <a:endParaRPr lang="fr-FR"/>
        </a:p>
      </dgm:t>
    </dgm:pt>
    <dgm:pt modelId="{5BE39DC5-5282-4B0E-88BC-7AD652E026D6}">
      <dgm:prSet phldrT="[Texte]"/>
      <dgm:spPr/>
      <dgm:t>
        <a:bodyPr/>
        <a:lstStyle/>
        <a:p>
          <a:r>
            <a:rPr lang="fr-FR" dirty="0" err="1"/>
            <a:t>Create</a:t>
          </a:r>
          <a:r>
            <a:rPr lang="fr-FR" dirty="0"/>
            <a:t> a landing </a:t>
          </a:r>
          <a:r>
            <a:rPr lang="fr-FR" dirty="0" err="1"/>
            <a:t>outcome</a:t>
          </a:r>
          <a:r>
            <a:rPr lang="fr-FR" dirty="0"/>
            <a:t> label</a:t>
          </a:r>
        </a:p>
      </dgm:t>
    </dgm:pt>
    <dgm:pt modelId="{DF55DA44-3636-4B32-A34A-141D11DCDB86}" type="parTrans" cxnId="{5DDE1763-0B84-4515-AB1D-72A9E759B9DA}">
      <dgm:prSet/>
      <dgm:spPr/>
      <dgm:t>
        <a:bodyPr/>
        <a:lstStyle/>
        <a:p>
          <a:endParaRPr lang="fr-FR"/>
        </a:p>
      </dgm:t>
    </dgm:pt>
    <dgm:pt modelId="{C731F893-51BF-4B36-B8AC-C42232DFDACA}" type="sibTrans" cxnId="{5DDE1763-0B84-4515-AB1D-72A9E759B9DA}">
      <dgm:prSet/>
      <dgm:spPr/>
      <dgm:t>
        <a:bodyPr/>
        <a:lstStyle/>
        <a:p>
          <a:endParaRPr lang="fr-FR"/>
        </a:p>
      </dgm:t>
    </dgm:pt>
    <dgm:pt modelId="{CE97A0F3-3136-46D6-A7A8-192A8D5F95CF}">
      <dgm:prSet phldrT="[Texte]"/>
      <dgm:spPr/>
      <dgm:t>
        <a:bodyPr/>
        <a:lstStyle/>
        <a:p>
          <a:r>
            <a:rPr lang="fr-FR" dirty="0" err="1"/>
            <a:t>Calculate</a:t>
          </a:r>
          <a:r>
            <a:rPr lang="fr-FR" dirty="0"/>
            <a:t> the </a:t>
          </a:r>
          <a:r>
            <a:rPr lang="fr-FR" dirty="0" err="1"/>
            <a:t>workout</a:t>
          </a:r>
          <a:r>
            <a:rPr lang="fr-FR" dirty="0"/>
            <a:t> succès rate for </a:t>
          </a:r>
          <a:r>
            <a:rPr lang="fr-FR" dirty="0" err="1"/>
            <a:t>every</a:t>
          </a:r>
          <a:r>
            <a:rPr lang="fr-FR" dirty="0"/>
            <a:t> </a:t>
          </a:r>
          <a:r>
            <a:rPr lang="fr-FR" dirty="0" err="1"/>
            <a:t>launching</a:t>
          </a:r>
          <a:r>
            <a:rPr lang="fr-FR" dirty="0"/>
            <a:t> in </a:t>
          </a:r>
          <a:r>
            <a:rPr lang="fr-FR" dirty="0" err="1"/>
            <a:t>dataset</a:t>
          </a:r>
          <a:endParaRPr lang="fr-FR" dirty="0"/>
        </a:p>
      </dgm:t>
    </dgm:pt>
    <dgm:pt modelId="{CACBF1EB-C352-443D-B943-23D6B659C34F}" type="parTrans" cxnId="{004E94D8-D1AD-44FA-A005-C4AEF649B135}">
      <dgm:prSet/>
      <dgm:spPr/>
      <dgm:t>
        <a:bodyPr/>
        <a:lstStyle/>
        <a:p>
          <a:endParaRPr lang="fr-FR"/>
        </a:p>
      </dgm:t>
    </dgm:pt>
    <dgm:pt modelId="{05DCC9BF-9838-492A-B4BD-45AD44B4597F}" type="sibTrans" cxnId="{004E94D8-D1AD-44FA-A005-C4AEF649B135}">
      <dgm:prSet/>
      <dgm:spPr/>
      <dgm:t>
        <a:bodyPr/>
        <a:lstStyle/>
        <a:p>
          <a:endParaRPr lang="fr-FR"/>
        </a:p>
      </dgm:t>
    </dgm:pt>
    <dgm:pt modelId="{E9045E21-71CE-4928-83A9-8ACB5C42754C}" type="pres">
      <dgm:prSet presAssocID="{8A57BC69-3757-4391-8067-9968F58B4E2F}" presName="Name0" presStyleCnt="0">
        <dgm:presLayoutVars>
          <dgm:dir/>
          <dgm:animLvl val="lvl"/>
          <dgm:resizeHandles val="exact"/>
        </dgm:presLayoutVars>
      </dgm:prSet>
      <dgm:spPr/>
    </dgm:pt>
    <dgm:pt modelId="{DD00FA7E-E4F3-4138-AABB-C7C4A9554B7A}" type="pres">
      <dgm:prSet presAssocID="{62A86366-1AF1-4D2E-A44B-CF2EE1225591}" presName="parTxOnly" presStyleLbl="node1" presStyleIdx="0" presStyleCnt="5">
        <dgm:presLayoutVars>
          <dgm:chMax val="0"/>
          <dgm:chPref val="0"/>
          <dgm:bulletEnabled val="1"/>
        </dgm:presLayoutVars>
      </dgm:prSet>
      <dgm:spPr/>
    </dgm:pt>
    <dgm:pt modelId="{8FC120E4-21BE-4DED-A671-E31A25E45A96}" type="pres">
      <dgm:prSet presAssocID="{F53C813B-A227-410E-A5F3-CE2133C17805}" presName="parTxOnlySpace" presStyleCnt="0"/>
      <dgm:spPr/>
    </dgm:pt>
    <dgm:pt modelId="{19A596FA-3761-4813-B3B0-CF6B2201439A}" type="pres">
      <dgm:prSet presAssocID="{28430302-DC00-4732-BF71-0868C9C3A804}" presName="parTxOnly" presStyleLbl="node1" presStyleIdx="1" presStyleCnt="5">
        <dgm:presLayoutVars>
          <dgm:chMax val="0"/>
          <dgm:chPref val="0"/>
          <dgm:bulletEnabled val="1"/>
        </dgm:presLayoutVars>
      </dgm:prSet>
      <dgm:spPr/>
    </dgm:pt>
    <dgm:pt modelId="{561145B2-A3EC-4276-B9FE-92C840BD7F83}" type="pres">
      <dgm:prSet presAssocID="{C454C3DB-579A-4C04-91BD-1EDC742C7213}" presName="parTxOnlySpace" presStyleCnt="0"/>
      <dgm:spPr/>
    </dgm:pt>
    <dgm:pt modelId="{88908C16-06F7-47D1-9BD1-B2E552ED9649}" type="pres">
      <dgm:prSet presAssocID="{BA24DB8A-7159-4C98-AA2B-7857150C57AC}" presName="parTxOnly" presStyleLbl="node1" presStyleIdx="2" presStyleCnt="5" custLinFactNeighborX="821">
        <dgm:presLayoutVars>
          <dgm:chMax val="0"/>
          <dgm:chPref val="0"/>
          <dgm:bulletEnabled val="1"/>
        </dgm:presLayoutVars>
      </dgm:prSet>
      <dgm:spPr/>
    </dgm:pt>
    <dgm:pt modelId="{B82C98EE-8A87-47B1-ABC7-549477826E0E}" type="pres">
      <dgm:prSet presAssocID="{66775C43-BCB4-4DD9-AEF0-86C196A8786F}" presName="parTxOnlySpace" presStyleCnt="0"/>
      <dgm:spPr/>
    </dgm:pt>
    <dgm:pt modelId="{EB31E9C8-D7FA-4C41-BE38-F7D4B296030B}" type="pres">
      <dgm:prSet presAssocID="{5BE39DC5-5282-4B0E-88BC-7AD652E026D6}" presName="parTxOnly" presStyleLbl="node1" presStyleIdx="3" presStyleCnt="5" custLinFactNeighborX="821">
        <dgm:presLayoutVars>
          <dgm:chMax val="0"/>
          <dgm:chPref val="0"/>
          <dgm:bulletEnabled val="1"/>
        </dgm:presLayoutVars>
      </dgm:prSet>
      <dgm:spPr/>
    </dgm:pt>
    <dgm:pt modelId="{644480E4-E926-4583-AA98-E04621D4930D}" type="pres">
      <dgm:prSet presAssocID="{C731F893-51BF-4B36-B8AC-C42232DFDACA}" presName="parTxOnlySpace" presStyleCnt="0"/>
      <dgm:spPr/>
    </dgm:pt>
    <dgm:pt modelId="{8AC58A3C-C00D-46AB-9F98-3CE9D374706A}" type="pres">
      <dgm:prSet presAssocID="{CE97A0F3-3136-46D6-A7A8-192A8D5F95CF}" presName="parTxOnly" presStyleLbl="node1" presStyleIdx="4" presStyleCnt="5" custLinFactNeighborX="821">
        <dgm:presLayoutVars>
          <dgm:chMax val="0"/>
          <dgm:chPref val="0"/>
          <dgm:bulletEnabled val="1"/>
        </dgm:presLayoutVars>
      </dgm:prSet>
      <dgm:spPr/>
    </dgm:pt>
  </dgm:ptLst>
  <dgm:cxnLst>
    <dgm:cxn modelId="{C50EEB3C-4152-492B-9A96-7770D2065F05}" type="presOf" srcId="{28430302-DC00-4732-BF71-0868C9C3A804}" destId="{19A596FA-3761-4813-B3B0-CF6B2201439A}" srcOrd="0" destOrd="0" presId="urn:microsoft.com/office/officeart/2005/8/layout/chevron1"/>
    <dgm:cxn modelId="{157F0A40-EAA5-459E-BE24-CADE8090C12B}" srcId="{8A57BC69-3757-4391-8067-9968F58B4E2F}" destId="{62A86366-1AF1-4D2E-A44B-CF2EE1225591}" srcOrd="0" destOrd="0" parTransId="{DC783E7C-F992-4634-A430-51DE29D48190}" sibTransId="{F53C813B-A227-410E-A5F3-CE2133C17805}"/>
    <dgm:cxn modelId="{B7D0825E-FA38-4F10-8E2D-8DC1FDE13B64}" type="presOf" srcId="{62A86366-1AF1-4D2E-A44B-CF2EE1225591}" destId="{DD00FA7E-E4F3-4138-AABB-C7C4A9554B7A}" srcOrd="0" destOrd="0" presId="urn:microsoft.com/office/officeart/2005/8/layout/chevron1"/>
    <dgm:cxn modelId="{5DDE1763-0B84-4515-AB1D-72A9E759B9DA}" srcId="{8A57BC69-3757-4391-8067-9968F58B4E2F}" destId="{5BE39DC5-5282-4B0E-88BC-7AD652E026D6}" srcOrd="3" destOrd="0" parTransId="{DF55DA44-3636-4B32-A34A-141D11DCDB86}" sibTransId="{C731F893-51BF-4B36-B8AC-C42232DFDACA}"/>
    <dgm:cxn modelId="{B0CD1F4F-ABDF-4FF4-9D30-3FAB85348016}" type="presOf" srcId="{8A57BC69-3757-4391-8067-9968F58B4E2F}" destId="{E9045E21-71CE-4928-83A9-8ACB5C42754C}" srcOrd="0" destOrd="0" presId="urn:microsoft.com/office/officeart/2005/8/layout/chevron1"/>
    <dgm:cxn modelId="{39B5D47A-B9B5-4134-98DE-35BEC9024497}" type="presOf" srcId="{CE97A0F3-3136-46D6-A7A8-192A8D5F95CF}" destId="{8AC58A3C-C00D-46AB-9F98-3CE9D374706A}" srcOrd="0" destOrd="0" presId="urn:microsoft.com/office/officeart/2005/8/layout/chevron1"/>
    <dgm:cxn modelId="{E02201A3-16B3-4D60-A937-233125C8856E}" type="presOf" srcId="{BA24DB8A-7159-4C98-AA2B-7857150C57AC}" destId="{88908C16-06F7-47D1-9BD1-B2E552ED9649}" srcOrd="0" destOrd="0" presId="urn:microsoft.com/office/officeart/2005/8/layout/chevron1"/>
    <dgm:cxn modelId="{3C08BBAB-1A0A-4121-B7F8-69B8411BA429}" srcId="{8A57BC69-3757-4391-8067-9968F58B4E2F}" destId="{BA24DB8A-7159-4C98-AA2B-7857150C57AC}" srcOrd="2" destOrd="0" parTransId="{90946983-C317-4ECB-9A89-9302921FFF28}" sibTransId="{66775C43-BCB4-4DD9-AEF0-86C196A8786F}"/>
    <dgm:cxn modelId="{004E94D8-D1AD-44FA-A005-C4AEF649B135}" srcId="{8A57BC69-3757-4391-8067-9968F58B4E2F}" destId="{CE97A0F3-3136-46D6-A7A8-192A8D5F95CF}" srcOrd="4" destOrd="0" parTransId="{CACBF1EB-C352-443D-B943-23D6B659C34F}" sibTransId="{05DCC9BF-9838-492A-B4BD-45AD44B4597F}"/>
    <dgm:cxn modelId="{466A70F7-281C-4B84-AFB1-35E44E316397}" type="presOf" srcId="{5BE39DC5-5282-4B0E-88BC-7AD652E026D6}" destId="{EB31E9C8-D7FA-4C41-BE38-F7D4B296030B}" srcOrd="0" destOrd="0" presId="urn:microsoft.com/office/officeart/2005/8/layout/chevron1"/>
    <dgm:cxn modelId="{F788AEFB-2FB3-415A-995E-EDC656E76F33}" srcId="{8A57BC69-3757-4391-8067-9968F58B4E2F}" destId="{28430302-DC00-4732-BF71-0868C9C3A804}" srcOrd="1" destOrd="0" parTransId="{3CD546A1-8E9B-431B-8987-C20E4B741D6E}" sibTransId="{C454C3DB-579A-4C04-91BD-1EDC742C7213}"/>
    <dgm:cxn modelId="{5EDC34BF-6102-49EA-B503-B9605F89334B}" type="presParOf" srcId="{E9045E21-71CE-4928-83A9-8ACB5C42754C}" destId="{DD00FA7E-E4F3-4138-AABB-C7C4A9554B7A}" srcOrd="0" destOrd="0" presId="urn:microsoft.com/office/officeart/2005/8/layout/chevron1"/>
    <dgm:cxn modelId="{ACB735B3-DE40-4F38-9166-BF2F606BCA1D}" type="presParOf" srcId="{E9045E21-71CE-4928-83A9-8ACB5C42754C}" destId="{8FC120E4-21BE-4DED-A671-E31A25E45A96}" srcOrd="1" destOrd="0" presId="urn:microsoft.com/office/officeart/2005/8/layout/chevron1"/>
    <dgm:cxn modelId="{83C1AF68-9DA5-4F47-BC51-A6C047068DCB}" type="presParOf" srcId="{E9045E21-71CE-4928-83A9-8ACB5C42754C}" destId="{19A596FA-3761-4813-B3B0-CF6B2201439A}" srcOrd="2" destOrd="0" presId="urn:microsoft.com/office/officeart/2005/8/layout/chevron1"/>
    <dgm:cxn modelId="{753BAD0D-42E4-4531-BF69-3840D1304CDE}" type="presParOf" srcId="{E9045E21-71CE-4928-83A9-8ACB5C42754C}" destId="{561145B2-A3EC-4276-B9FE-92C840BD7F83}" srcOrd="3" destOrd="0" presId="urn:microsoft.com/office/officeart/2005/8/layout/chevron1"/>
    <dgm:cxn modelId="{84DCB9C1-8AD9-46BC-B277-C36C66450793}" type="presParOf" srcId="{E9045E21-71CE-4928-83A9-8ACB5C42754C}" destId="{88908C16-06F7-47D1-9BD1-B2E552ED9649}" srcOrd="4" destOrd="0" presId="urn:microsoft.com/office/officeart/2005/8/layout/chevron1"/>
    <dgm:cxn modelId="{E7BF24D2-6DD3-4DD9-871B-4E3E4D0913B7}" type="presParOf" srcId="{E9045E21-71CE-4928-83A9-8ACB5C42754C}" destId="{B82C98EE-8A87-47B1-ABC7-549477826E0E}" srcOrd="5" destOrd="0" presId="urn:microsoft.com/office/officeart/2005/8/layout/chevron1"/>
    <dgm:cxn modelId="{03DE6E1C-DE08-46CA-9873-7ED8D6AF058D}" type="presParOf" srcId="{E9045E21-71CE-4928-83A9-8ACB5C42754C}" destId="{EB31E9C8-D7FA-4C41-BE38-F7D4B296030B}" srcOrd="6" destOrd="0" presId="urn:microsoft.com/office/officeart/2005/8/layout/chevron1"/>
    <dgm:cxn modelId="{6855F7E8-19FB-4CF9-8F44-9DA6B3857F16}" type="presParOf" srcId="{E9045E21-71CE-4928-83A9-8ACB5C42754C}" destId="{644480E4-E926-4583-AA98-E04621D4930D}" srcOrd="7" destOrd="0" presId="urn:microsoft.com/office/officeart/2005/8/layout/chevron1"/>
    <dgm:cxn modelId="{AD1035E4-5F32-4D6D-B740-4B37C93F7CDB}" type="presParOf" srcId="{E9045E21-71CE-4928-83A9-8ACB5C42754C}" destId="{8AC58A3C-C00D-46AB-9F98-3CE9D374706A}"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9B210A-8B58-403D-A4D3-26243764A002}"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fr-FR"/>
        </a:p>
      </dgm:t>
    </dgm:pt>
    <dgm:pt modelId="{B75064E4-D5B5-44FE-8CDB-76696A49BA33}">
      <dgm:prSet phldrT="[Texte]"/>
      <dgm:spPr/>
      <dgm:t>
        <a:bodyPr/>
        <a:lstStyle/>
        <a:p>
          <a:r>
            <a:rPr lang="fr-FR" dirty="0" err="1"/>
            <a:t>Load</a:t>
          </a:r>
          <a:r>
            <a:rPr lang="fr-FR" dirty="0"/>
            <a:t> </a:t>
          </a:r>
          <a:r>
            <a:rPr lang="fr-FR" dirty="0" err="1"/>
            <a:t>dataframe</a:t>
          </a:r>
          <a:endParaRPr lang="fr-FR" dirty="0"/>
        </a:p>
      </dgm:t>
    </dgm:pt>
    <dgm:pt modelId="{72F0E274-1E8D-4D9A-838C-CDEC701E2B67}" type="parTrans" cxnId="{0CDF65B5-93B2-45AB-BF0A-98BCC5F8BA86}">
      <dgm:prSet/>
      <dgm:spPr/>
      <dgm:t>
        <a:bodyPr/>
        <a:lstStyle/>
        <a:p>
          <a:endParaRPr lang="fr-FR"/>
        </a:p>
      </dgm:t>
    </dgm:pt>
    <dgm:pt modelId="{D9742AD4-5019-41EA-90C8-70254F3AAC9A}" type="sibTrans" cxnId="{0CDF65B5-93B2-45AB-BF0A-98BCC5F8BA86}">
      <dgm:prSet/>
      <dgm:spPr/>
      <dgm:t>
        <a:bodyPr/>
        <a:lstStyle/>
        <a:p>
          <a:endParaRPr lang="fr-FR"/>
        </a:p>
      </dgm:t>
    </dgm:pt>
    <dgm:pt modelId="{AC4A629B-56A3-49DE-9080-5456D6997A8B}">
      <dgm:prSet phldrT="[Texte]"/>
      <dgm:spPr/>
      <dgm:t>
        <a:bodyPr/>
        <a:lstStyle/>
        <a:p>
          <a:r>
            <a:rPr lang="fr-FR" dirty="0" err="1"/>
            <a:t>Transform</a:t>
          </a:r>
          <a:r>
            <a:rPr lang="fr-FR" dirty="0"/>
            <a:t> the data</a:t>
          </a:r>
        </a:p>
      </dgm:t>
    </dgm:pt>
    <dgm:pt modelId="{46A66989-D1A0-44DD-A502-0792AF1781DB}" type="parTrans" cxnId="{BA9FF419-8315-4D03-BE37-75382DE54F3F}">
      <dgm:prSet/>
      <dgm:spPr/>
      <dgm:t>
        <a:bodyPr/>
        <a:lstStyle/>
        <a:p>
          <a:endParaRPr lang="fr-FR"/>
        </a:p>
      </dgm:t>
    </dgm:pt>
    <dgm:pt modelId="{0F57F5F2-C6D9-4F20-8D9D-6ACACB761C64}" type="sibTrans" cxnId="{BA9FF419-8315-4D03-BE37-75382DE54F3F}">
      <dgm:prSet/>
      <dgm:spPr/>
      <dgm:t>
        <a:bodyPr/>
        <a:lstStyle/>
        <a:p>
          <a:endParaRPr lang="fr-FR"/>
        </a:p>
      </dgm:t>
    </dgm:pt>
    <dgm:pt modelId="{5A5A50C8-58C9-427A-BB9A-85CE5D2B4A20}">
      <dgm:prSet phldrT="[Texte]"/>
      <dgm:spPr/>
      <dgm:t>
        <a:bodyPr/>
        <a:lstStyle/>
        <a:p>
          <a:r>
            <a:rPr lang="fr-FR" dirty="0"/>
            <a:t>Split the data </a:t>
          </a:r>
          <a:r>
            <a:rPr lang="fr-FR" dirty="0" err="1"/>
            <a:t>into</a:t>
          </a:r>
          <a:r>
            <a:rPr lang="fr-FR" dirty="0"/>
            <a:t> training and test set</a:t>
          </a:r>
        </a:p>
      </dgm:t>
    </dgm:pt>
    <dgm:pt modelId="{B1AA93AB-0333-46E4-87ED-DDC71A378C15}" type="parTrans" cxnId="{E0ECA16E-F1F3-40E2-92CD-5BD09A5444F8}">
      <dgm:prSet/>
      <dgm:spPr/>
      <dgm:t>
        <a:bodyPr/>
        <a:lstStyle/>
        <a:p>
          <a:endParaRPr lang="fr-FR"/>
        </a:p>
      </dgm:t>
    </dgm:pt>
    <dgm:pt modelId="{D8096F4E-1EDE-46B3-8674-555CCE6AD3AA}" type="sibTrans" cxnId="{E0ECA16E-F1F3-40E2-92CD-5BD09A5444F8}">
      <dgm:prSet/>
      <dgm:spPr/>
      <dgm:t>
        <a:bodyPr/>
        <a:lstStyle/>
        <a:p>
          <a:endParaRPr lang="fr-FR"/>
        </a:p>
      </dgm:t>
    </dgm:pt>
    <dgm:pt modelId="{1344A1DD-F44C-481F-9AA9-AE6DDEED4940}">
      <dgm:prSet phldrT="[Texte]"/>
      <dgm:spPr/>
      <dgm:t>
        <a:bodyPr/>
        <a:lstStyle/>
        <a:p>
          <a:r>
            <a:rPr lang="fr-FR" dirty="0" err="1"/>
            <a:t>Find</a:t>
          </a:r>
          <a:r>
            <a:rPr lang="fr-FR" dirty="0"/>
            <a:t> the best </a:t>
          </a:r>
          <a:r>
            <a:rPr lang="fr-FR" dirty="0" err="1"/>
            <a:t>parameters</a:t>
          </a:r>
          <a:r>
            <a:rPr lang="fr-FR" dirty="0"/>
            <a:t> </a:t>
          </a:r>
          <a:r>
            <a:rPr lang="fr-FR" dirty="0" err="1"/>
            <a:t>with</a:t>
          </a:r>
          <a:r>
            <a:rPr lang="fr-FR" dirty="0"/>
            <a:t> </a:t>
          </a:r>
          <a:r>
            <a:rPr lang="fr-FR" dirty="0" err="1"/>
            <a:t>GridSearchCV</a:t>
          </a:r>
          <a:r>
            <a:rPr lang="fr-FR" dirty="0"/>
            <a:t> </a:t>
          </a:r>
          <a:r>
            <a:rPr lang="fr-FR" dirty="0" err="1"/>
            <a:t>object</a:t>
          </a:r>
          <a:endParaRPr lang="fr-FR" dirty="0"/>
        </a:p>
      </dgm:t>
    </dgm:pt>
    <dgm:pt modelId="{2BC8169C-65BD-4632-89D7-45214DA0B78F}" type="parTrans" cxnId="{9DAC7E94-7FAF-48D3-9214-1D1808E76B07}">
      <dgm:prSet/>
      <dgm:spPr/>
      <dgm:t>
        <a:bodyPr/>
        <a:lstStyle/>
        <a:p>
          <a:endParaRPr lang="fr-FR"/>
        </a:p>
      </dgm:t>
    </dgm:pt>
    <dgm:pt modelId="{952CC720-314B-49DC-8115-C559D8B33D3B}" type="sibTrans" cxnId="{9DAC7E94-7FAF-48D3-9214-1D1808E76B07}">
      <dgm:prSet/>
      <dgm:spPr/>
      <dgm:t>
        <a:bodyPr/>
        <a:lstStyle/>
        <a:p>
          <a:endParaRPr lang="fr-FR"/>
        </a:p>
      </dgm:t>
    </dgm:pt>
    <dgm:pt modelId="{1F56D773-8413-44B1-A84A-8E867CA98B7B}">
      <dgm:prSet phldrT="[Texte]"/>
      <dgm:spPr/>
      <dgm:t>
        <a:bodyPr/>
        <a:lstStyle/>
        <a:p>
          <a:r>
            <a:rPr lang="fr-FR" dirty="0" err="1"/>
            <a:t>Calculate</a:t>
          </a:r>
          <a:r>
            <a:rPr lang="fr-FR" dirty="0"/>
            <a:t> the </a:t>
          </a:r>
          <a:r>
            <a:rPr lang="fr-FR" dirty="0" err="1"/>
            <a:t>accuracy</a:t>
          </a:r>
          <a:r>
            <a:rPr lang="fr-FR" dirty="0"/>
            <a:t> on test data</a:t>
          </a:r>
        </a:p>
      </dgm:t>
    </dgm:pt>
    <dgm:pt modelId="{74BCC149-0BD9-4893-9D6D-45DA7B9BC8F7}" type="parTrans" cxnId="{9437328F-0D87-4BB3-A1CB-110B3CB5A1DA}">
      <dgm:prSet/>
      <dgm:spPr/>
      <dgm:t>
        <a:bodyPr/>
        <a:lstStyle/>
        <a:p>
          <a:endParaRPr lang="fr-FR"/>
        </a:p>
      </dgm:t>
    </dgm:pt>
    <dgm:pt modelId="{AF22E601-E25C-4DAC-8936-E225657121E5}" type="sibTrans" cxnId="{9437328F-0D87-4BB3-A1CB-110B3CB5A1DA}">
      <dgm:prSet/>
      <dgm:spPr/>
      <dgm:t>
        <a:bodyPr/>
        <a:lstStyle/>
        <a:p>
          <a:endParaRPr lang="fr-FR"/>
        </a:p>
      </dgm:t>
    </dgm:pt>
    <dgm:pt modelId="{3C44D173-C87E-4BFA-835C-993FE77B0A68}">
      <dgm:prSet/>
      <dgm:spPr/>
      <dgm:t>
        <a:bodyPr/>
        <a:lstStyle/>
        <a:p>
          <a:r>
            <a:rPr lang="fr-FR" dirty="0" err="1"/>
            <a:t>Choose</a:t>
          </a:r>
          <a:r>
            <a:rPr lang="fr-FR" dirty="0"/>
            <a:t> the best ML model</a:t>
          </a:r>
        </a:p>
      </dgm:t>
    </dgm:pt>
    <dgm:pt modelId="{F44A8040-E38D-45FB-BF1F-330A5955E951}" type="parTrans" cxnId="{CA3255C9-119D-4914-A115-36E728EF6C90}">
      <dgm:prSet/>
      <dgm:spPr/>
      <dgm:t>
        <a:bodyPr/>
        <a:lstStyle/>
        <a:p>
          <a:endParaRPr lang="fr-FR"/>
        </a:p>
      </dgm:t>
    </dgm:pt>
    <dgm:pt modelId="{59914AF6-9612-4E74-9BA2-433B7BB39580}" type="sibTrans" cxnId="{CA3255C9-119D-4914-A115-36E728EF6C90}">
      <dgm:prSet/>
      <dgm:spPr/>
      <dgm:t>
        <a:bodyPr/>
        <a:lstStyle/>
        <a:p>
          <a:endParaRPr lang="fr-FR"/>
        </a:p>
      </dgm:t>
    </dgm:pt>
    <dgm:pt modelId="{A925F995-C060-4C40-910D-97425637FD34}">
      <dgm:prSet phldrT="[Texte]"/>
      <dgm:spPr/>
      <dgm:t>
        <a:bodyPr/>
        <a:lstStyle/>
        <a:p>
          <a:r>
            <a:rPr lang="fr-FR" dirty="0"/>
            <a:t>Compare </a:t>
          </a:r>
          <a:r>
            <a:rPr lang="fr-FR" dirty="0" err="1"/>
            <a:t>Predictions</a:t>
          </a:r>
          <a:r>
            <a:rPr lang="fr-FR" dirty="0"/>
            <a:t> vs </a:t>
          </a:r>
          <a:r>
            <a:rPr lang="fr-FR" dirty="0" err="1"/>
            <a:t>Actuals</a:t>
          </a:r>
          <a:r>
            <a:rPr lang="fr-FR" dirty="0"/>
            <a:t> (use confusion matrix)</a:t>
          </a:r>
        </a:p>
      </dgm:t>
    </dgm:pt>
    <dgm:pt modelId="{40D885E9-FAB3-4773-B54D-34A28A0042AD}" type="parTrans" cxnId="{E59109AD-043C-49F5-899C-85EE482889DE}">
      <dgm:prSet/>
      <dgm:spPr/>
      <dgm:t>
        <a:bodyPr/>
        <a:lstStyle/>
        <a:p>
          <a:endParaRPr lang="fr-FR"/>
        </a:p>
      </dgm:t>
    </dgm:pt>
    <dgm:pt modelId="{B831DB80-D8FE-4EC5-BA20-87E64CDCBAE1}" type="sibTrans" cxnId="{E59109AD-043C-49F5-899C-85EE482889DE}">
      <dgm:prSet/>
      <dgm:spPr/>
      <dgm:t>
        <a:bodyPr/>
        <a:lstStyle/>
        <a:p>
          <a:endParaRPr lang="fr-FR"/>
        </a:p>
      </dgm:t>
    </dgm:pt>
    <dgm:pt modelId="{2C9162B1-A25E-4025-8F84-476C1E2291EC}">
      <dgm:prSet phldrT="[Texte]"/>
      <dgm:spPr/>
      <dgm:t>
        <a:bodyPr/>
        <a:lstStyle/>
        <a:p>
          <a:r>
            <a:rPr lang="fr-FR" dirty="0" err="1"/>
            <a:t>Improve</a:t>
          </a:r>
          <a:r>
            <a:rPr lang="fr-FR" dirty="0"/>
            <a:t> the model and </a:t>
          </a:r>
          <a:r>
            <a:rPr lang="fr-FR" dirty="0" err="1"/>
            <a:t>selection</a:t>
          </a:r>
          <a:r>
            <a:rPr lang="fr-FR" dirty="0"/>
            <a:t> of best model</a:t>
          </a:r>
        </a:p>
      </dgm:t>
    </dgm:pt>
    <dgm:pt modelId="{76234C8B-2426-4B61-9101-CFC951376EFE}" type="parTrans" cxnId="{7989F8F5-7091-4D8E-868B-0BEADCC4A8D6}">
      <dgm:prSet/>
      <dgm:spPr/>
      <dgm:t>
        <a:bodyPr/>
        <a:lstStyle/>
        <a:p>
          <a:endParaRPr lang="fr-FR"/>
        </a:p>
      </dgm:t>
    </dgm:pt>
    <dgm:pt modelId="{7E193AB8-A755-4F41-8EB8-B98E19A6E142}" type="sibTrans" cxnId="{7989F8F5-7091-4D8E-868B-0BEADCC4A8D6}">
      <dgm:prSet/>
      <dgm:spPr/>
      <dgm:t>
        <a:bodyPr/>
        <a:lstStyle/>
        <a:p>
          <a:endParaRPr lang="fr-FR"/>
        </a:p>
      </dgm:t>
    </dgm:pt>
    <dgm:pt modelId="{3FF39C7F-8EBF-405E-BC62-A35E429B09FF}" type="pres">
      <dgm:prSet presAssocID="{3B9B210A-8B58-403D-A4D3-26243764A002}" presName="Name0" presStyleCnt="0">
        <dgm:presLayoutVars>
          <dgm:dir/>
          <dgm:resizeHandles val="exact"/>
        </dgm:presLayoutVars>
      </dgm:prSet>
      <dgm:spPr/>
    </dgm:pt>
    <dgm:pt modelId="{9320E1DA-0ABC-476D-B91F-A14BD8D4298E}" type="pres">
      <dgm:prSet presAssocID="{B75064E4-D5B5-44FE-8CDB-76696A49BA33}" presName="node" presStyleLbl="node1" presStyleIdx="0" presStyleCnt="8">
        <dgm:presLayoutVars>
          <dgm:bulletEnabled val="1"/>
        </dgm:presLayoutVars>
      </dgm:prSet>
      <dgm:spPr/>
    </dgm:pt>
    <dgm:pt modelId="{78A0A775-66BF-4218-BB93-47C3CF0897ED}" type="pres">
      <dgm:prSet presAssocID="{D9742AD4-5019-41EA-90C8-70254F3AAC9A}" presName="sibTrans" presStyleLbl="sibTrans1D1" presStyleIdx="0" presStyleCnt="7"/>
      <dgm:spPr/>
    </dgm:pt>
    <dgm:pt modelId="{594F2AD2-FF0B-4B77-B5E6-872C00411097}" type="pres">
      <dgm:prSet presAssocID="{D9742AD4-5019-41EA-90C8-70254F3AAC9A}" presName="connectorText" presStyleLbl="sibTrans1D1" presStyleIdx="0" presStyleCnt="7"/>
      <dgm:spPr/>
    </dgm:pt>
    <dgm:pt modelId="{9A8429C6-C77B-4D62-B3E2-2D5FE6C399CF}" type="pres">
      <dgm:prSet presAssocID="{AC4A629B-56A3-49DE-9080-5456D6997A8B}" presName="node" presStyleLbl="node1" presStyleIdx="1" presStyleCnt="8">
        <dgm:presLayoutVars>
          <dgm:bulletEnabled val="1"/>
        </dgm:presLayoutVars>
      </dgm:prSet>
      <dgm:spPr/>
    </dgm:pt>
    <dgm:pt modelId="{410E0A94-4E8B-4E07-A1EE-72DC814FD1C6}" type="pres">
      <dgm:prSet presAssocID="{0F57F5F2-C6D9-4F20-8D9D-6ACACB761C64}" presName="sibTrans" presStyleLbl="sibTrans1D1" presStyleIdx="1" presStyleCnt="7"/>
      <dgm:spPr/>
    </dgm:pt>
    <dgm:pt modelId="{F9D0F302-98E3-415C-B59F-009447334C91}" type="pres">
      <dgm:prSet presAssocID="{0F57F5F2-C6D9-4F20-8D9D-6ACACB761C64}" presName="connectorText" presStyleLbl="sibTrans1D1" presStyleIdx="1" presStyleCnt="7"/>
      <dgm:spPr/>
    </dgm:pt>
    <dgm:pt modelId="{2870671E-9E1F-4C12-93DE-4B7A45D95949}" type="pres">
      <dgm:prSet presAssocID="{5A5A50C8-58C9-427A-BB9A-85CE5D2B4A20}" presName="node" presStyleLbl="node1" presStyleIdx="2" presStyleCnt="8">
        <dgm:presLayoutVars>
          <dgm:bulletEnabled val="1"/>
        </dgm:presLayoutVars>
      </dgm:prSet>
      <dgm:spPr/>
    </dgm:pt>
    <dgm:pt modelId="{6EDA8190-29F8-4B46-8B75-0D2485D37C69}" type="pres">
      <dgm:prSet presAssocID="{D8096F4E-1EDE-46B3-8674-555CCE6AD3AA}" presName="sibTrans" presStyleLbl="sibTrans1D1" presStyleIdx="2" presStyleCnt="7"/>
      <dgm:spPr/>
    </dgm:pt>
    <dgm:pt modelId="{2A7B25F3-7800-4BAB-B097-7E7D7ADB5CCA}" type="pres">
      <dgm:prSet presAssocID="{D8096F4E-1EDE-46B3-8674-555CCE6AD3AA}" presName="connectorText" presStyleLbl="sibTrans1D1" presStyleIdx="2" presStyleCnt="7"/>
      <dgm:spPr/>
    </dgm:pt>
    <dgm:pt modelId="{7F359A2D-4C0E-4D60-86C1-4F88C51A4812}" type="pres">
      <dgm:prSet presAssocID="{1344A1DD-F44C-481F-9AA9-AE6DDEED4940}" presName="node" presStyleLbl="node1" presStyleIdx="3" presStyleCnt="8">
        <dgm:presLayoutVars>
          <dgm:bulletEnabled val="1"/>
        </dgm:presLayoutVars>
      </dgm:prSet>
      <dgm:spPr/>
    </dgm:pt>
    <dgm:pt modelId="{78E7B645-D734-4F1E-92EC-D49111CC6CF7}" type="pres">
      <dgm:prSet presAssocID="{952CC720-314B-49DC-8115-C559D8B33D3B}" presName="sibTrans" presStyleLbl="sibTrans1D1" presStyleIdx="3" presStyleCnt="7"/>
      <dgm:spPr/>
    </dgm:pt>
    <dgm:pt modelId="{1C7870AE-A2EF-4C29-8C03-D194835A1C36}" type="pres">
      <dgm:prSet presAssocID="{952CC720-314B-49DC-8115-C559D8B33D3B}" presName="connectorText" presStyleLbl="sibTrans1D1" presStyleIdx="3" presStyleCnt="7"/>
      <dgm:spPr/>
    </dgm:pt>
    <dgm:pt modelId="{23B28B20-D14A-48F3-A235-522B034285F0}" type="pres">
      <dgm:prSet presAssocID="{1F56D773-8413-44B1-A84A-8E867CA98B7B}" presName="node" presStyleLbl="node1" presStyleIdx="4" presStyleCnt="8">
        <dgm:presLayoutVars>
          <dgm:bulletEnabled val="1"/>
        </dgm:presLayoutVars>
      </dgm:prSet>
      <dgm:spPr/>
    </dgm:pt>
    <dgm:pt modelId="{3B89FA02-6DF6-4350-9357-F126F4D4B155}" type="pres">
      <dgm:prSet presAssocID="{AF22E601-E25C-4DAC-8936-E225657121E5}" presName="sibTrans" presStyleLbl="sibTrans1D1" presStyleIdx="4" presStyleCnt="7"/>
      <dgm:spPr/>
    </dgm:pt>
    <dgm:pt modelId="{38366C43-CFB8-4FA6-BF64-E8DCBB081313}" type="pres">
      <dgm:prSet presAssocID="{AF22E601-E25C-4DAC-8936-E225657121E5}" presName="connectorText" presStyleLbl="sibTrans1D1" presStyleIdx="4" presStyleCnt="7"/>
      <dgm:spPr/>
    </dgm:pt>
    <dgm:pt modelId="{37B71E1E-6FD3-49B3-BE19-DF5F93A2DC3A}" type="pres">
      <dgm:prSet presAssocID="{3C44D173-C87E-4BFA-835C-993FE77B0A68}" presName="node" presStyleLbl="node1" presStyleIdx="5" presStyleCnt="8">
        <dgm:presLayoutVars>
          <dgm:bulletEnabled val="1"/>
        </dgm:presLayoutVars>
      </dgm:prSet>
      <dgm:spPr/>
    </dgm:pt>
    <dgm:pt modelId="{A070C37B-4EB2-4CEF-8B42-4AA38879552B}" type="pres">
      <dgm:prSet presAssocID="{59914AF6-9612-4E74-9BA2-433B7BB39580}" presName="sibTrans" presStyleLbl="sibTrans1D1" presStyleIdx="5" presStyleCnt="7"/>
      <dgm:spPr/>
    </dgm:pt>
    <dgm:pt modelId="{856DFC5C-A28E-403E-A446-5E43FE300F89}" type="pres">
      <dgm:prSet presAssocID="{59914AF6-9612-4E74-9BA2-433B7BB39580}" presName="connectorText" presStyleLbl="sibTrans1D1" presStyleIdx="5" presStyleCnt="7"/>
      <dgm:spPr/>
    </dgm:pt>
    <dgm:pt modelId="{5819024F-6962-4FA1-8C10-96ED4AB67FF0}" type="pres">
      <dgm:prSet presAssocID="{A925F995-C060-4C40-910D-97425637FD34}" presName="node" presStyleLbl="node1" presStyleIdx="6" presStyleCnt="8">
        <dgm:presLayoutVars>
          <dgm:bulletEnabled val="1"/>
        </dgm:presLayoutVars>
      </dgm:prSet>
      <dgm:spPr/>
    </dgm:pt>
    <dgm:pt modelId="{8226A4B9-EB91-41F5-8FF4-CEFD078F86D9}" type="pres">
      <dgm:prSet presAssocID="{B831DB80-D8FE-4EC5-BA20-87E64CDCBAE1}" presName="sibTrans" presStyleLbl="sibTrans1D1" presStyleIdx="6" presStyleCnt="7"/>
      <dgm:spPr/>
    </dgm:pt>
    <dgm:pt modelId="{E2127921-C15A-499E-8B90-9C4766A38B19}" type="pres">
      <dgm:prSet presAssocID="{B831DB80-D8FE-4EC5-BA20-87E64CDCBAE1}" presName="connectorText" presStyleLbl="sibTrans1D1" presStyleIdx="6" presStyleCnt="7"/>
      <dgm:spPr/>
    </dgm:pt>
    <dgm:pt modelId="{A7B28701-5F70-41A9-B2A4-3086ACE2616E}" type="pres">
      <dgm:prSet presAssocID="{2C9162B1-A25E-4025-8F84-476C1E2291EC}" presName="node" presStyleLbl="node1" presStyleIdx="7" presStyleCnt="8">
        <dgm:presLayoutVars>
          <dgm:bulletEnabled val="1"/>
        </dgm:presLayoutVars>
      </dgm:prSet>
      <dgm:spPr/>
    </dgm:pt>
  </dgm:ptLst>
  <dgm:cxnLst>
    <dgm:cxn modelId="{6CC87706-D6AD-4231-AF14-63D37C267F23}" type="presOf" srcId="{AF22E601-E25C-4DAC-8936-E225657121E5}" destId="{3B89FA02-6DF6-4350-9357-F126F4D4B155}" srcOrd="0" destOrd="0" presId="urn:microsoft.com/office/officeart/2005/8/layout/bProcess3"/>
    <dgm:cxn modelId="{1DAE300B-66A3-48D8-BC5B-D0566DA885EA}" type="presOf" srcId="{0F57F5F2-C6D9-4F20-8D9D-6ACACB761C64}" destId="{F9D0F302-98E3-415C-B59F-009447334C91}" srcOrd="1" destOrd="0" presId="urn:microsoft.com/office/officeart/2005/8/layout/bProcess3"/>
    <dgm:cxn modelId="{BBDB070F-9575-45AF-885C-60C3528CB262}" type="presOf" srcId="{D8096F4E-1EDE-46B3-8674-555CCE6AD3AA}" destId="{2A7B25F3-7800-4BAB-B097-7E7D7ADB5CCA}" srcOrd="1" destOrd="0" presId="urn:microsoft.com/office/officeart/2005/8/layout/bProcess3"/>
    <dgm:cxn modelId="{C7AA2417-6B85-4A58-8375-6347BB89EA95}" type="presOf" srcId="{0F57F5F2-C6D9-4F20-8D9D-6ACACB761C64}" destId="{410E0A94-4E8B-4E07-A1EE-72DC814FD1C6}" srcOrd="0" destOrd="0" presId="urn:microsoft.com/office/officeart/2005/8/layout/bProcess3"/>
    <dgm:cxn modelId="{BA9FF419-8315-4D03-BE37-75382DE54F3F}" srcId="{3B9B210A-8B58-403D-A4D3-26243764A002}" destId="{AC4A629B-56A3-49DE-9080-5456D6997A8B}" srcOrd="1" destOrd="0" parTransId="{46A66989-D1A0-44DD-A502-0792AF1781DB}" sibTransId="{0F57F5F2-C6D9-4F20-8D9D-6ACACB761C64}"/>
    <dgm:cxn modelId="{9AFBCB25-6142-4BD1-B4B7-6F9D7C8CD208}" type="presOf" srcId="{B831DB80-D8FE-4EC5-BA20-87E64CDCBAE1}" destId="{E2127921-C15A-499E-8B90-9C4766A38B19}" srcOrd="1" destOrd="0" presId="urn:microsoft.com/office/officeart/2005/8/layout/bProcess3"/>
    <dgm:cxn modelId="{0ACACE2D-17AB-433F-8D4E-514CC1E14224}" type="presOf" srcId="{1F56D773-8413-44B1-A84A-8E867CA98B7B}" destId="{23B28B20-D14A-48F3-A235-522B034285F0}" srcOrd="0" destOrd="0" presId="urn:microsoft.com/office/officeart/2005/8/layout/bProcess3"/>
    <dgm:cxn modelId="{9F640F3E-D964-49F5-A88D-6774EA75F5A3}" type="presOf" srcId="{A925F995-C060-4C40-910D-97425637FD34}" destId="{5819024F-6962-4FA1-8C10-96ED4AB67FF0}" srcOrd="0" destOrd="0" presId="urn:microsoft.com/office/officeart/2005/8/layout/bProcess3"/>
    <dgm:cxn modelId="{5924545E-85C0-4F7C-B2C3-D389D269FBF0}" type="presOf" srcId="{D8096F4E-1EDE-46B3-8674-555CCE6AD3AA}" destId="{6EDA8190-29F8-4B46-8B75-0D2485D37C69}" srcOrd="0" destOrd="0" presId="urn:microsoft.com/office/officeart/2005/8/layout/bProcess3"/>
    <dgm:cxn modelId="{708F3660-D07C-4EE7-BBB3-344DB877F3AA}" type="presOf" srcId="{3B9B210A-8B58-403D-A4D3-26243764A002}" destId="{3FF39C7F-8EBF-405E-BC62-A35E429B09FF}" srcOrd="0" destOrd="0" presId="urn:microsoft.com/office/officeart/2005/8/layout/bProcess3"/>
    <dgm:cxn modelId="{8BFF934B-E304-4C6E-BC0D-9AD7F2C3E106}" type="presOf" srcId="{D9742AD4-5019-41EA-90C8-70254F3AAC9A}" destId="{78A0A775-66BF-4218-BB93-47C3CF0897ED}" srcOrd="0" destOrd="0" presId="urn:microsoft.com/office/officeart/2005/8/layout/bProcess3"/>
    <dgm:cxn modelId="{3DB2BE6B-33D0-4DC1-92A7-1BC79C61FC27}" type="presOf" srcId="{D9742AD4-5019-41EA-90C8-70254F3AAC9A}" destId="{594F2AD2-FF0B-4B77-B5E6-872C00411097}" srcOrd="1" destOrd="0" presId="urn:microsoft.com/office/officeart/2005/8/layout/bProcess3"/>
    <dgm:cxn modelId="{E0ECA16E-F1F3-40E2-92CD-5BD09A5444F8}" srcId="{3B9B210A-8B58-403D-A4D3-26243764A002}" destId="{5A5A50C8-58C9-427A-BB9A-85CE5D2B4A20}" srcOrd="2" destOrd="0" parTransId="{B1AA93AB-0333-46E4-87ED-DDC71A378C15}" sibTransId="{D8096F4E-1EDE-46B3-8674-555CCE6AD3AA}"/>
    <dgm:cxn modelId="{780B4352-219B-44EF-9851-8731B167686C}" type="presOf" srcId="{59914AF6-9612-4E74-9BA2-433B7BB39580}" destId="{856DFC5C-A28E-403E-A446-5E43FE300F89}" srcOrd="1" destOrd="0" presId="urn:microsoft.com/office/officeart/2005/8/layout/bProcess3"/>
    <dgm:cxn modelId="{C119CC7F-AF4D-47DA-BE26-FBE2835C1245}" type="presOf" srcId="{B75064E4-D5B5-44FE-8CDB-76696A49BA33}" destId="{9320E1DA-0ABC-476D-B91F-A14BD8D4298E}" srcOrd="0" destOrd="0" presId="urn:microsoft.com/office/officeart/2005/8/layout/bProcess3"/>
    <dgm:cxn modelId="{2ECF738D-6CF4-44B7-B38B-335FA729A34C}" type="presOf" srcId="{5A5A50C8-58C9-427A-BB9A-85CE5D2B4A20}" destId="{2870671E-9E1F-4C12-93DE-4B7A45D95949}" srcOrd="0" destOrd="0" presId="urn:microsoft.com/office/officeart/2005/8/layout/bProcess3"/>
    <dgm:cxn modelId="{9437328F-0D87-4BB3-A1CB-110B3CB5A1DA}" srcId="{3B9B210A-8B58-403D-A4D3-26243764A002}" destId="{1F56D773-8413-44B1-A84A-8E867CA98B7B}" srcOrd="4" destOrd="0" parTransId="{74BCC149-0BD9-4893-9D6D-45DA7B9BC8F7}" sibTransId="{AF22E601-E25C-4DAC-8936-E225657121E5}"/>
    <dgm:cxn modelId="{EF245491-580A-40D1-9168-29FAA22CC0D0}" type="presOf" srcId="{AF22E601-E25C-4DAC-8936-E225657121E5}" destId="{38366C43-CFB8-4FA6-BF64-E8DCBB081313}" srcOrd="1" destOrd="0" presId="urn:microsoft.com/office/officeart/2005/8/layout/bProcess3"/>
    <dgm:cxn modelId="{9DAC7E94-7FAF-48D3-9214-1D1808E76B07}" srcId="{3B9B210A-8B58-403D-A4D3-26243764A002}" destId="{1344A1DD-F44C-481F-9AA9-AE6DDEED4940}" srcOrd="3" destOrd="0" parTransId="{2BC8169C-65BD-4632-89D7-45214DA0B78F}" sibTransId="{952CC720-314B-49DC-8115-C559D8B33D3B}"/>
    <dgm:cxn modelId="{C3818495-0074-4446-905C-10C713467D7D}" type="presOf" srcId="{952CC720-314B-49DC-8115-C559D8B33D3B}" destId="{1C7870AE-A2EF-4C29-8C03-D194835A1C36}" srcOrd="1" destOrd="0" presId="urn:microsoft.com/office/officeart/2005/8/layout/bProcess3"/>
    <dgm:cxn modelId="{C3D69A9A-4CD4-44D7-A5A0-05AF7D8F647A}" type="presOf" srcId="{952CC720-314B-49DC-8115-C559D8B33D3B}" destId="{78E7B645-D734-4F1E-92EC-D49111CC6CF7}" srcOrd="0" destOrd="0" presId="urn:microsoft.com/office/officeart/2005/8/layout/bProcess3"/>
    <dgm:cxn modelId="{E59109AD-043C-49F5-899C-85EE482889DE}" srcId="{3B9B210A-8B58-403D-A4D3-26243764A002}" destId="{A925F995-C060-4C40-910D-97425637FD34}" srcOrd="6" destOrd="0" parTransId="{40D885E9-FAB3-4773-B54D-34A28A0042AD}" sibTransId="{B831DB80-D8FE-4EC5-BA20-87E64CDCBAE1}"/>
    <dgm:cxn modelId="{0CDF65B5-93B2-45AB-BF0A-98BCC5F8BA86}" srcId="{3B9B210A-8B58-403D-A4D3-26243764A002}" destId="{B75064E4-D5B5-44FE-8CDB-76696A49BA33}" srcOrd="0" destOrd="0" parTransId="{72F0E274-1E8D-4D9A-838C-CDEC701E2B67}" sibTransId="{D9742AD4-5019-41EA-90C8-70254F3AAC9A}"/>
    <dgm:cxn modelId="{A80519BB-D36E-40CC-8C6D-E71606FB6908}" type="presOf" srcId="{3C44D173-C87E-4BFA-835C-993FE77B0A68}" destId="{37B71E1E-6FD3-49B3-BE19-DF5F93A2DC3A}" srcOrd="0" destOrd="0" presId="urn:microsoft.com/office/officeart/2005/8/layout/bProcess3"/>
    <dgm:cxn modelId="{2CEF7AC2-02A0-4C72-9AB0-49593E2619E7}" type="presOf" srcId="{59914AF6-9612-4E74-9BA2-433B7BB39580}" destId="{A070C37B-4EB2-4CEF-8B42-4AA38879552B}" srcOrd="0" destOrd="0" presId="urn:microsoft.com/office/officeart/2005/8/layout/bProcess3"/>
    <dgm:cxn modelId="{CA3255C9-119D-4914-A115-36E728EF6C90}" srcId="{3B9B210A-8B58-403D-A4D3-26243764A002}" destId="{3C44D173-C87E-4BFA-835C-993FE77B0A68}" srcOrd="5" destOrd="0" parTransId="{F44A8040-E38D-45FB-BF1F-330A5955E951}" sibTransId="{59914AF6-9612-4E74-9BA2-433B7BB39580}"/>
    <dgm:cxn modelId="{960FCFCF-908F-4D3C-9A3D-2EF09236E799}" type="presOf" srcId="{AC4A629B-56A3-49DE-9080-5456D6997A8B}" destId="{9A8429C6-C77B-4D62-B3E2-2D5FE6C399CF}" srcOrd="0" destOrd="0" presId="urn:microsoft.com/office/officeart/2005/8/layout/bProcess3"/>
    <dgm:cxn modelId="{CAD7C0D9-439F-42D3-9841-5A061FF84366}" type="presOf" srcId="{B831DB80-D8FE-4EC5-BA20-87E64CDCBAE1}" destId="{8226A4B9-EB91-41F5-8FF4-CEFD078F86D9}" srcOrd="0" destOrd="0" presId="urn:microsoft.com/office/officeart/2005/8/layout/bProcess3"/>
    <dgm:cxn modelId="{CB355EE9-F655-48E0-B4A6-B860CAD0963D}" type="presOf" srcId="{2C9162B1-A25E-4025-8F84-476C1E2291EC}" destId="{A7B28701-5F70-41A9-B2A4-3086ACE2616E}" srcOrd="0" destOrd="0" presId="urn:microsoft.com/office/officeart/2005/8/layout/bProcess3"/>
    <dgm:cxn modelId="{7989F8F5-7091-4D8E-868B-0BEADCC4A8D6}" srcId="{3B9B210A-8B58-403D-A4D3-26243764A002}" destId="{2C9162B1-A25E-4025-8F84-476C1E2291EC}" srcOrd="7" destOrd="0" parTransId="{76234C8B-2426-4B61-9101-CFC951376EFE}" sibTransId="{7E193AB8-A755-4F41-8EB8-B98E19A6E142}"/>
    <dgm:cxn modelId="{DDDA95FC-0D07-463E-B2BE-E8AEE7C60BC2}" type="presOf" srcId="{1344A1DD-F44C-481F-9AA9-AE6DDEED4940}" destId="{7F359A2D-4C0E-4D60-86C1-4F88C51A4812}" srcOrd="0" destOrd="0" presId="urn:microsoft.com/office/officeart/2005/8/layout/bProcess3"/>
    <dgm:cxn modelId="{1C284601-91F3-4D91-BB00-1F1310EF2E41}" type="presParOf" srcId="{3FF39C7F-8EBF-405E-BC62-A35E429B09FF}" destId="{9320E1DA-0ABC-476D-B91F-A14BD8D4298E}" srcOrd="0" destOrd="0" presId="urn:microsoft.com/office/officeart/2005/8/layout/bProcess3"/>
    <dgm:cxn modelId="{EF720C1A-4B49-4DDB-9CDF-A729133D9D0B}" type="presParOf" srcId="{3FF39C7F-8EBF-405E-BC62-A35E429B09FF}" destId="{78A0A775-66BF-4218-BB93-47C3CF0897ED}" srcOrd="1" destOrd="0" presId="urn:microsoft.com/office/officeart/2005/8/layout/bProcess3"/>
    <dgm:cxn modelId="{D7905F71-FD1F-4079-8E55-A050DF27C3DA}" type="presParOf" srcId="{78A0A775-66BF-4218-BB93-47C3CF0897ED}" destId="{594F2AD2-FF0B-4B77-B5E6-872C00411097}" srcOrd="0" destOrd="0" presId="urn:microsoft.com/office/officeart/2005/8/layout/bProcess3"/>
    <dgm:cxn modelId="{2B5FB255-79F7-4A4C-AF88-5E70B6FE9A72}" type="presParOf" srcId="{3FF39C7F-8EBF-405E-BC62-A35E429B09FF}" destId="{9A8429C6-C77B-4D62-B3E2-2D5FE6C399CF}" srcOrd="2" destOrd="0" presId="urn:microsoft.com/office/officeart/2005/8/layout/bProcess3"/>
    <dgm:cxn modelId="{F9705318-7BF6-4C7E-874A-40A494E5420F}" type="presParOf" srcId="{3FF39C7F-8EBF-405E-BC62-A35E429B09FF}" destId="{410E0A94-4E8B-4E07-A1EE-72DC814FD1C6}" srcOrd="3" destOrd="0" presId="urn:microsoft.com/office/officeart/2005/8/layout/bProcess3"/>
    <dgm:cxn modelId="{35271604-B039-4E7F-BC92-4EDCA0DA1F77}" type="presParOf" srcId="{410E0A94-4E8B-4E07-A1EE-72DC814FD1C6}" destId="{F9D0F302-98E3-415C-B59F-009447334C91}" srcOrd="0" destOrd="0" presId="urn:microsoft.com/office/officeart/2005/8/layout/bProcess3"/>
    <dgm:cxn modelId="{B87D68C2-682B-4711-B5BD-32BBBD2400EE}" type="presParOf" srcId="{3FF39C7F-8EBF-405E-BC62-A35E429B09FF}" destId="{2870671E-9E1F-4C12-93DE-4B7A45D95949}" srcOrd="4" destOrd="0" presId="urn:microsoft.com/office/officeart/2005/8/layout/bProcess3"/>
    <dgm:cxn modelId="{F3D044A1-7076-44C4-90FB-5B29B8189299}" type="presParOf" srcId="{3FF39C7F-8EBF-405E-BC62-A35E429B09FF}" destId="{6EDA8190-29F8-4B46-8B75-0D2485D37C69}" srcOrd="5" destOrd="0" presId="urn:microsoft.com/office/officeart/2005/8/layout/bProcess3"/>
    <dgm:cxn modelId="{1583285C-1887-4579-9D31-483D56E26DE8}" type="presParOf" srcId="{6EDA8190-29F8-4B46-8B75-0D2485D37C69}" destId="{2A7B25F3-7800-4BAB-B097-7E7D7ADB5CCA}" srcOrd="0" destOrd="0" presId="urn:microsoft.com/office/officeart/2005/8/layout/bProcess3"/>
    <dgm:cxn modelId="{8937A3DB-0110-452D-9C1C-E0C4A667739A}" type="presParOf" srcId="{3FF39C7F-8EBF-405E-BC62-A35E429B09FF}" destId="{7F359A2D-4C0E-4D60-86C1-4F88C51A4812}" srcOrd="6" destOrd="0" presId="urn:microsoft.com/office/officeart/2005/8/layout/bProcess3"/>
    <dgm:cxn modelId="{3671B09F-9B3D-4661-97BD-8F6945A2D005}" type="presParOf" srcId="{3FF39C7F-8EBF-405E-BC62-A35E429B09FF}" destId="{78E7B645-D734-4F1E-92EC-D49111CC6CF7}" srcOrd="7" destOrd="0" presId="urn:microsoft.com/office/officeart/2005/8/layout/bProcess3"/>
    <dgm:cxn modelId="{F4823E3F-6C10-4C14-8AC0-86FA34544479}" type="presParOf" srcId="{78E7B645-D734-4F1E-92EC-D49111CC6CF7}" destId="{1C7870AE-A2EF-4C29-8C03-D194835A1C36}" srcOrd="0" destOrd="0" presId="urn:microsoft.com/office/officeart/2005/8/layout/bProcess3"/>
    <dgm:cxn modelId="{C29C9EEB-7AE2-4493-89B3-A9A5EC237B52}" type="presParOf" srcId="{3FF39C7F-8EBF-405E-BC62-A35E429B09FF}" destId="{23B28B20-D14A-48F3-A235-522B034285F0}" srcOrd="8" destOrd="0" presId="urn:microsoft.com/office/officeart/2005/8/layout/bProcess3"/>
    <dgm:cxn modelId="{28C5CCEA-FF2A-4C7E-8972-DDCDE2E1EB7D}" type="presParOf" srcId="{3FF39C7F-8EBF-405E-BC62-A35E429B09FF}" destId="{3B89FA02-6DF6-4350-9357-F126F4D4B155}" srcOrd="9" destOrd="0" presId="urn:microsoft.com/office/officeart/2005/8/layout/bProcess3"/>
    <dgm:cxn modelId="{3CCF8CAE-172A-4830-B182-DE793E9ADF94}" type="presParOf" srcId="{3B89FA02-6DF6-4350-9357-F126F4D4B155}" destId="{38366C43-CFB8-4FA6-BF64-E8DCBB081313}" srcOrd="0" destOrd="0" presId="urn:microsoft.com/office/officeart/2005/8/layout/bProcess3"/>
    <dgm:cxn modelId="{395DA511-9737-4368-B47F-EDBA89159DA9}" type="presParOf" srcId="{3FF39C7F-8EBF-405E-BC62-A35E429B09FF}" destId="{37B71E1E-6FD3-49B3-BE19-DF5F93A2DC3A}" srcOrd="10" destOrd="0" presId="urn:microsoft.com/office/officeart/2005/8/layout/bProcess3"/>
    <dgm:cxn modelId="{DC317FF4-6060-429F-B773-A9D632DD6E0A}" type="presParOf" srcId="{3FF39C7F-8EBF-405E-BC62-A35E429B09FF}" destId="{A070C37B-4EB2-4CEF-8B42-4AA38879552B}" srcOrd="11" destOrd="0" presId="urn:microsoft.com/office/officeart/2005/8/layout/bProcess3"/>
    <dgm:cxn modelId="{1F979BFA-2A9C-4506-8E32-F103B322AFF3}" type="presParOf" srcId="{A070C37B-4EB2-4CEF-8B42-4AA38879552B}" destId="{856DFC5C-A28E-403E-A446-5E43FE300F89}" srcOrd="0" destOrd="0" presId="urn:microsoft.com/office/officeart/2005/8/layout/bProcess3"/>
    <dgm:cxn modelId="{EA16CF1D-5FF1-4050-A6BF-9B39023F40D2}" type="presParOf" srcId="{3FF39C7F-8EBF-405E-BC62-A35E429B09FF}" destId="{5819024F-6962-4FA1-8C10-96ED4AB67FF0}" srcOrd="12" destOrd="0" presId="urn:microsoft.com/office/officeart/2005/8/layout/bProcess3"/>
    <dgm:cxn modelId="{E13A7D15-6C1F-4EDA-BD52-97D31CD3DD21}" type="presParOf" srcId="{3FF39C7F-8EBF-405E-BC62-A35E429B09FF}" destId="{8226A4B9-EB91-41F5-8FF4-CEFD078F86D9}" srcOrd="13" destOrd="0" presId="urn:microsoft.com/office/officeart/2005/8/layout/bProcess3"/>
    <dgm:cxn modelId="{8B9F4FB7-33BB-4411-BC53-A2DE27DA3F31}" type="presParOf" srcId="{8226A4B9-EB91-41F5-8FF4-CEFD078F86D9}" destId="{E2127921-C15A-499E-8B90-9C4766A38B19}" srcOrd="0" destOrd="0" presId="urn:microsoft.com/office/officeart/2005/8/layout/bProcess3"/>
    <dgm:cxn modelId="{3AB18B9D-BF4F-4A2F-86A8-71395E8EC10E}" type="presParOf" srcId="{3FF39C7F-8EBF-405E-BC62-A35E429B09FF}" destId="{A7B28701-5F70-41A9-B2A4-3086ACE2616E}"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578AA-59FF-44E9-8057-8F36EF4812BB}">
      <dsp:nvSpPr>
        <dsp:cNvPr id="0" name=""/>
        <dsp:cNvSpPr/>
      </dsp:nvSpPr>
      <dsp:spPr>
        <a:xfrm rot="5400000">
          <a:off x="986559" y="1103679"/>
          <a:ext cx="976109" cy="11112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14443-7BB7-4545-AFBA-B39DB385BB74}">
      <dsp:nvSpPr>
        <dsp:cNvPr id="0" name=""/>
        <dsp:cNvSpPr/>
      </dsp:nvSpPr>
      <dsp:spPr>
        <a:xfrm>
          <a:off x="727949" y="21642"/>
          <a:ext cx="1643193" cy="1150182"/>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Input the url of the data to analyse</a:t>
          </a:r>
        </a:p>
      </dsp:txBody>
      <dsp:txXfrm>
        <a:off x="784106" y="77799"/>
        <a:ext cx="1530879" cy="1037868"/>
      </dsp:txXfrm>
    </dsp:sp>
    <dsp:sp modelId="{BDEDB092-C05C-47FF-A8F9-3C2171163995}">
      <dsp:nvSpPr>
        <dsp:cNvPr id="0" name=""/>
        <dsp:cNvSpPr/>
      </dsp:nvSpPr>
      <dsp:spPr>
        <a:xfrm>
          <a:off x="2371143" y="131338"/>
          <a:ext cx="1195102" cy="929628"/>
        </a:xfrm>
        <a:prstGeom prst="rect">
          <a:avLst/>
        </a:prstGeom>
        <a:noFill/>
        <a:ln>
          <a:noFill/>
        </a:ln>
        <a:effectLst/>
      </dsp:spPr>
      <dsp:style>
        <a:lnRef idx="0">
          <a:scrgbClr r="0" g="0" b="0"/>
        </a:lnRef>
        <a:fillRef idx="0">
          <a:scrgbClr r="0" g="0" b="0"/>
        </a:fillRef>
        <a:effectRef idx="0">
          <a:scrgbClr r="0" g="0" b="0"/>
        </a:effectRef>
        <a:fontRef idx="minor"/>
      </dsp:style>
    </dsp:sp>
    <dsp:sp modelId="{8EBE8BF0-FF9B-4A09-82CF-74B006094400}">
      <dsp:nvSpPr>
        <dsp:cNvPr id="0" name=""/>
        <dsp:cNvSpPr/>
      </dsp:nvSpPr>
      <dsp:spPr>
        <a:xfrm rot="5400000">
          <a:off x="2348941" y="2395713"/>
          <a:ext cx="976109" cy="1111266"/>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A5832E-D606-46CA-AFAC-04AC514C3CBD}">
      <dsp:nvSpPr>
        <dsp:cNvPr id="0" name=""/>
        <dsp:cNvSpPr/>
      </dsp:nvSpPr>
      <dsp:spPr>
        <a:xfrm>
          <a:off x="2090331" y="1313676"/>
          <a:ext cx="1643193" cy="1150182"/>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Use the GET </a:t>
          </a:r>
          <a:r>
            <a:rPr lang="fr-FR" sz="1400" kern="1200" dirty="0" err="1"/>
            <a:t>request</a:t>
          </a:r>
          <a:r>
            <a:rPr lang="fr-FR" sz="1400" kern="1200" dirty="0"/>
            <a:t> to </a:t>
          </a:r>
          <a:r>
            <a:rPr lang="fr-FR" sz="1400" kern="1200" dirty="0" err="1"/>
            <a:t>get</a:t>
          </a:r>
          <a:r>
            <a:rPr lang="fr-FR" sz="1400" kern="1200" dirty="0"/>
            <a:t> and parse the data for SpaceX launch</a:t>
          </a:r>
        </a:p>
      </dsp:txBody>
      <dsp:txXfrm>
        <a:off x="2146488" y="1369833"/>
        <a:ext cx="1530879" cy="1037868"/>
      </dsp:txXfrm>
    </dsp:sp>
    <dsp:sp modelId="{2EDD0446-4AC9-4146-8AF5-C6A4227D5367}">
      <dsp:nvSpPr>
        <dsp:cNvPr id="0" name=""/>
        <dsp:cNvSpPr/>
      </dsp:nvSpPr>
      <dsp:spPr>
        <a:xfrm>
          <a:off x="3733525" y="1423372"/>
          <a:ext cx="1195102" cy="929628"/>
        </a:xfrm>
        <a:prstGeom prst="rect">
          <a:avLst/>
        </a:prstGeom>
        <a:noFill/>
        <a:ln>
          <a:noFill/>
        </a:ln>
        <a:effectLst/>
      </dsp:spPr>
      <dsp:style>
        <a:lnRef idx="0">
          <a:scrgbClr r="0" g="0" b="0"/>
        </a:lnRef>
        <a:fillRef idx="0">
          <a:scrgbClr r="0" g="0" b="0"/>
        </a:fillRef>
        <a:effectRef idx="0">
          <a:scrgbClr r="0" g="0" b="0"/>
        </a:effectRef>
        <a:fontRef idx="minor"/>
      </dsp:style>
    </dsp:sp>
    <dsp:sp modelId="{F6FE8EC6-D1AA-438E-8822-519F7AD98DF0}">
      <dsp:nvSpPr>
        <dsp:cNvPr id="0" name=""/>
        <dsp:cNvSpPr/>
      </dsp:nvSpPr>
      <dsp:spPr>
        <a:xfrm>
          <a:off x="3452713" y="2605711"/>
          <a:ext cx="1643193" cy="1150182"/>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Convert</a:t>
          </a:r>
          <a:r>
            <a:rPr lang="fr-FR" sz="1400" kern="1200" dirty="0"/>
            <a:t> the </a:t>
          </a:r>
          <a:r>
            <a:rPr lang="fr-FR" sz="1400" kern="1200" dirty="0" err="1"/>
            <a:t>response</a:t>
          </a:r>
          <a:r>
            <a:rPr lang="fr-FR" sz="1400" kern="1200" dirty="0"/>
            <a:t> </a:t>
          </a:r>
          <a:r>
            <a:rPr lang="fr-FR" sz="1400" kern="1200" dirty="0" err="1"/>
            <a:t>into</a:t>
          </a:r>
          <a:r>
            <a:rPr lang="fr-FR" sz="1400" kern="1200" dirty="0"/>
            <a:t> a JSON file, </a:t>
          </a:r>
          <a:r>
            <a:rPr lang="fr-FR" sz="1400" kern="1200" dirty="0" err="1"/>
            <a:t>then</a:t>
          </a:r>
          <a:r>
            <a:rPr lang="fr-FR" sz="1400" kern="1200" dirty="0"/>
            <a:t> in Panda </a:t>
          </a:r>
          <a:r>
            <a:rPr lang="fr-FR" sz="1400" kern="1200" dirty="0" err="1"/>
            <a:t>dataframe</a:t>
          </a:r>
          <a:endParaRPr lang="fr-FR" sz="1400" kern="1200" dirty="0"/>
        </a:p>
      </dsp:txBody>
      <dsp:txXfrm>
        <a:off x="3508870" y="2661868"/>
        <a:ext cx="1530879" cy="10378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578AA-59FF-44E9-8057-8F36EF4812BB}">
      <dsp:nvSpPr>
        <dsp:cNvPr id="0" name=""/>
        <dsp:cNvSpPr/>
      </dsp:nvSpPr>
      <dsp:spPr>
        <a:xfrm rot="5400000">
          <a:off x="926687" y="1103679"/>
          <a:ext cx="976109" cy="1111266"/>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14443-7BB7-4545-AFBA-B39DB385BB74}">
      <dsp:nvSpPr>
        <dsp:cNvPr id="0" name=""/>
        <dsp:cNvSpPr/>
      </dsp:nvSpPr>
      <dsp:spPr>
        <a:xfrm>
          <a:off x="668078" y="21642"/>
          <a:ext cx="1643193" cy="1150182"/>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Export</a:t>
          </a:r>
          <a:r>
            <a:rPr lang="fr-FR" sz="1500" kern="1200" baseline="0" dirty="0"/>
            <a:t> information about the </a:t>
          </a:r>
          <a:r>
            <a:rPr lang="fr-FR" sz="1500" kern="1200" baseline="0" dirty="0" err="1"/>
            <a:t>launches</a:t>
          </a:r>
          <a:r>
            <a:rPr lang="fr-FR" sz="1500" kern="1200" baseline="0" dirty="0"/>
            <a:t> </a:t>
          </a:r>
          <a:r>
            <a:rPr lang="fr-FR" sz="1500" kern="1200" baseline="0" dirty="0" err="1"/>
            <a:t>with</a:t>
          </a:r>
          <a:r>
            <a:rPr lang="fr-FR" sz="1500" kern="1200" baseline="0" dirty="0"/>
            <a:t> API</a:t>
          </a:r>
          <a:endParaRPr lang="fr-FR" sz="1500" kern="1200" dirty="0"/>
        </a:p>
      </dsp:txBody>
      <dsp:txXfrm>
        <a:off x="724235" y="77799"/>
        <a:ext cx="1530879" cy="1037868"/>
      </dsp:txXfrm>
    </dsp:sp>
    <dsp:sp modelId="{BDEDB092-C05C-47FF-A8F9-3C2171163995}">
      <dsp:nvSpPr>
        <dsp:cNvPr id="0" name=""/>
        <dsp:cNvSpPr/>
      </dsp:nvSpPr>
      <dsp:spPr>
        <a:xfrm>
          <a:off x="2311271" y="131338"/>
          <a:ext cx="1195102" cy="929628"/>
        </a:xfrm>
        <a:prstGeom prst="rect">
          <a:avLst/>
        </a:prstGeom>
        <a:noFill/>
        <a:ln>
          <a:noFill/>
        </a:ln>
        <a:effectLst/>
      </dsp:spPr>
      <dsp:style>
        <a:lnRef idx="0">
          <a:scrgbClr r="0" g="0" b="0"/>
        </a:lnRef>
        <a:fillRef idx="0">
          <a:scrgbClr r="0" g="0" b="0"/>
        </a:fillRef>
        <a:effectRef idx="0">
          <a:scrgbClr r="0" g="0" b="0"/>
        </a:effectRef>
        <a:fontRef idx="minor"/>
      </dsp:style>
    </dsp:sp>
    <dsp:sp modelId="{8EBE8BF0-FF9B-4A09-82CF-74B006094400}">
      <dsp:nvSpPr>
        <dsp:cNvPr id="0" name=""/>
        <dsp:cNvSpPr/>
      </dsp:nvSpPr>
      <dsp:spPr>
        <a:xfrm rot="5400000">
          <a:off x="2289069" y="2395713"/>
          <a:ext cx="976109" cy="1111266"/>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A5832E-D606-46CA-AFAC-04AC514C3CBD}">
      <dsp:nvSpPr>
        <dsp:cNvPr id="0" name=""/>
        <dsp:cNvSpPr/>
      </dsp:nvSpPr>
      <dsp:spPr>
        <a:xfrm>
          <a:off x="2030460" y="1300886"/>
          <a:ext cx="1643193" cy="1150182"/>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Filter</a:t>
          </a:r>
          <a:r>
            <a:rPr lang="fr-FR" sz="1500" kern="1200" dirty="0"/>
            <a:t> </a:t>
          </a:r>
          <a:r>
            <a:rPr lang="fr-FR" sz="1500" kern="1200" dirty="0" err="1"/>
            <a:t>only</a:t>
          </a:r>
          <a:r>
            <a:rPr lang="fr-FR" sz="1500" kern="1200" dirty="0"/>
            <a:t> on Falcon 9 input</a:t>
          </a:r>
        </a:p>
      </dsp:txBody>
      <dsp:txXfrm>
        <a:off x="2086617" y="1357043"/>
        <a:ext cx="1530879" cy="1037868"/>
      </dsp:txXfrm>
    </dsp:sp>
    <dsp:sp modelId="{2EDD0446-4AC9-4146-8AF5-C6A4227D5367}">
      <dsp:nvSpPr>
        <dsp:cNvPr id="0" name=""/>
        <dsp:cNvSpPr/>
      </dsp:nvSpPr>
      <dsp:spPr>
        <a:xfrm>
          <a:off x="3673653" y="1423372"/>
          <a:ext cx="1195102" cy="929628"/>
        </a:xfrm>
        <a:prstGeom prst="rect">
          <a:avLst/>
        </a:prstGeom>
        <a:noFill/>
        <a:ln>
          <a:noFill/>
        </a:ln>
        <a:effectLst/>
      </dsp:spPr>
      <dsp:style>
        <a:lnRef idx="0">
          <a:scrgbClr r="0" g="0" b="0"/>
        </a:lnRef>
        <a:fillRef idx="0">
          <a:scrgbClr r="0" g="0" b="0"/>
        </a:fillRef>
        <a:effectRef idx="0">
          <a:scrgbClr r="0" g="0" b="0"/>
        </a:effectRef>
        <a:fontRef idx="minor"/>
      </dsp:style>
    </dsp:sp>
    <dsp:sp modelId="{F6FE8EC6-D1AA-438E-8822-519F7AD98DF0}">
      <dsp:nvSpPr>
        <dsp:cNvPr id="0" name=""/>
        <dsp:cNvSpPr/>
      </dsp:nvSpPr>
      <dsp:spPr>
        <a:xfrm>
          <a:off x="3367257" y="2627353"/>
          <a:ext cx="1643193" cy="1150182"/>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Excecute</a:t>
          </a:r>
          <a:r>
            <a:rPr lang="fr-FR" sz="1500" kern="1200" dirty="0"/>
            <a:t> Data </a:t>
          </a:r>
          <a:r>
            <a:rPr lang="fr-FR" sz="1500" kern="1200" dirty="0" err="1"/>
            <a:t>cleaning</a:t>
          </a:r>
          <a:r>
            <a:rPr lang="fr-FR" sz="1500" kern="1200" dirty="0"/>
            <a:t> and replace </a:t>
          </a:r>
          <a:r>
            <a:rPr lang="fr-FR" sz="1500" kern="1200" dirty="0" err="1"/>
            <a:t>null</a:t>
          </a:r>
          <a:r>
            <a:rPr lang="fr-FR" sz="1500" kern="1200" dirty="0"/>
            <a:t> value</a:t>
          </a:r>
        </a:p>
      </dsp:txBody>
      <dsp:txXfrm>
        <a:off x="3423414" y="2683510"/>
        <a:ext cx="1530879" cy="1037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86D1-0339-4FD1-94CB-ECBE281627C1}">
      <dsp:nvSpPr>
        <dsp:cNvPr id="0" name=""/>
        <dsp:cNvSpPr/>
      </dsp:nvSpPr>
      <dsp:spPr>
        <a:xfrm>
          <a:off x="0" y="0"/>
          <a:ext cx="4718959" cy="949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err="1"/>
            <a:t>Request</a:t>
          </a:r>
          <a:r>
            <a:rPr lang="fr-FR" sz="2500" kern="1200" dirty="0"/>
            <a:t> the Facon 9 wiki page</a:t>
          </a:r>
        </a:p>
      </dsp:txBody>
      <dsp:txXfrm>
        <a:off x="27823" y="27823"/>
        <a:ext cx="3693879" cy="894314"/>
      </dsp:txXfrm>
    </dsp:sp>
    <dsp:sp modelId="{AA6F4C4F-F2E2-4FD1-9679-8829133653F4}">
      <dsp:nvSpPr>
        <dsp:cNvPr id="0" name=""/>
        <dsp:cNvSpPr/>
      </dsp:nvSpPr>
      <dsp:spPr>
        <a:xfrm>
          <a:off x="416378" y="1108286"/>
          <a:ext cx="4718959" cy="94996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err="1"/>
            <a:t>Create</a:t>
          </a:r>
          <a:r>
            <a:rPr lang="fr-FR" sz="2500" kern="1200" dirty="0"/>
            <a:t> a </a:t>
          </a:r>
          <a:r>
            <a:rPr lang="fr-FR" sz="2500" kern="1200" dirty="0" err="1"/>
            <a:t>Beautiful</a:t>
          </a:r>
          <a:r>
            <a:rPr lang="fr-FR" sz="2500" kern="1200" dirty="0"/>
            <a:t> </a:t>
          </a:r>
          <a:r>
            <a:rPr lang="fr-FR" sz="2500" kern="1200" dirty="0" err="1"/>
            <a:t>Soup</a:t>
          </a:r>
          <a:r>
            <a:rPr lang="fr-FR" sz="2500" kern="1200" dirty="0"/>
            <a:t> </a:t>
          </a:r>
          <a:r>
            <a:rPr lang="fr-FR" sz="2500" kern="1200" dirty="0" err="1"/>
            <a:t>object</a:t>
          </a:r>
          <a:endParaRPr lang="fr-FR" sz="2500" kern="1200" dirty="0"/>
        </a:p>
      </dsp:txBody>
      <dsp:txXfrm>
        <a:off x="444201" y="1136109"/>
        <a:ext cx="3629460" cy="894314"/>
      </dsp:txXfrm>
    </dsp:sp>
    <dsp:sp modelId="{04FE1A96-45D1-4C4F-B83B-A0F3D377DF51}">
      <dsp:nvSpPr>
        <dsp:cNvPr id="0" name=""/>
        <dsp:cNvSpPr/>
      </dsp:nvSpPr>
      <dsp:spPr>
        <a:xfrm>
          <a:off x="832757" y="2216573"/>
          <a:ext cx="4718959" cy="94996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fr-FR" sz="2500" kern="1200" dirty="0" err="1"/>
            <a:t>Extract</a:t>
          </a:r>
          <a:r>
            <a:rPr lang="fr-FR" sz="2500" kern="1200" dirty="0"/>
            <a:t> all </a:t>
          </a:r>
          <a:r>
            <a:rPr lang="fr-FR" sz="2500" kern="1200" dirty="0" err="1"/>
            <a:t>columns</a:t>
          </a:r>
          <a:r>
            <a:rPr lang="fr-FR" sz="2500" kern="1200" dirty="0"/>
            <a:t> </a:t>
          </a:r>
          <a:r>
            <a:rPr lang="fr-FR" sz="2500" kern="1200" dirty="0" err="1"/>
            <a:t>names</a:t>
          </a:r>
          <a:r>
            <a:rPr lang="fr-FR" sz="2500" kern="1200" dirty="0"/>
            <a:t> </a:t>
          </a:r>
          <a:r>
            <a:rPr lang="fr-FR" sz="2500" kern="1200" dirty="0" err="1"/>
            <a:t>from</a:t>
          </a:r>
          <a:r>
            <a:rPr lang="fr-FR" sz="2500" kern="1200" dirty="0"/>
            <a:t> the table HTML</a:t>
          </a:r>
        </a:p>
      </dsp:txBody>
      <dsp:txXfrm>
        <a:off x="860580" y="2244396"/>
        <a:ext cx="3629460" cy="894314"/>
      </dsp:txXfrm>
    </dsp:sp>
    <dsp:sp modelId="{9A388D2C-4D15-4306-9A3C-DCC5BC3935C9}">
      <dsp:nvSpPr>
        <dsp:cNvPr id="0" name=""/>
        <dsp:cNvSpPr/>
      </dsp:nvSpPr>
      <dsp:spPr>
        <a:xfrm>
          <a:off x="4101485" y="720386"/>
          <a:ext cx="617474" cy="61747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4240417" y="720386"/>
        <a:ext cx="339610" cy="464649"/>
      </dsp:txXfrm>
    </dsp:sp>
    <dsp:sp modelId="{A12989BA-B8A1-433F-A44A-5D6A855754DD}">
      <dsp:nvSpPr>
        <dsp:cNvPr id="0" name=""/>
        <dsp:cNvSpPr/>
      </dsp:nvSpPr>
      <dsp:spPr>
        <a:xfrm>
          <a:off x="4517864" y="1822340"/>
          <a:ext cx="617474" cy="61747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4656796" y="1822340"/>
        <a:ext cx="339610" cy="4646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986D1-0339-4FD1-94CB-ECBE281627C1}">
      <dsp:nvSpPr>
        <dsp:cNvPr id="0" name=""/>
        <dsp:cNvSpPr/>
      </dsp:nvSpPr>
      <dsp:spPr>
        <a:xfrm>
          <a:off x="0" y="0"/>
          <a:ext cx="4338692" cy="9499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dirty="0" err="1"/>
            <a:t>Create</a:t>
          </a:r>
          <a:r>
            <a:rPr lang="fr-FR" sz="2300" kern="1200" dirty="0"/>
            <a:t> a </a:t>
          </a:r>
          <a:r>
            <a:rPr lang="fr-FR" sz="2300" kern="1200" dirty="0" err="1"/>
            <a:t>empty</a:t>
          </a:r>
          <a:r>
            <a:rPr lang="fr-FR" sz="2300" kern="1200" dirty="0"/>
            <a:t> </a:t>
          </a:r>
          <a:r>
            <a:rPr lang="fr-FR" sz="2300" kern="1200" dirty="0" err="1"/>
            <a:t>dictionnay</a:t>
          </a:r>
          <a:r>
            <a:rPr lang="fr-FR" sz="2300" kern="1200" dirty="0"/>
            <a:t> </a:t>
          </a:r>
          <a:r>
            <a:rPr lang="fr-FR" sz="2300" kern="1200" dirty="0" err="1"/>
            <a:t>with</a:t>
          </a:r>
          <a:r>
            <a:rPr lang="fr-FR" sz="2300" kern="1200" dirty="0"/>
            <a:t> the </a:t>
          </a:r>
          <a:r>
            <a:rPr lang="fr-FR" sz="2300" kern="1200" dirty="0" err="1"/>
            <a:t>columns</a:t>
          </a:r>
          <a:r>
            <a:rPr lang="fr-FR" sz="2300" kern="1200" dirty="0"/>
            <a:t> </a:t>
          </a:r>
          <a:r>
            <a:rPr lang="fr-FR" sz="2300" kern="1200" dirty="0" err="1"/>
            <a:t>names</a:t>
          </a:r>
          <a:endParaRPr lang="fr-FR" sz="2300" kern="1200" dirty="0"/>
        </a:p>
      </dsp:txBody>
      <dsp:txXfrm>
        <a:off x="27823" y="27823"/>
        <a:ext cx="3313612" cy="894314"/>
      </dsp:txXfrm>
    </dsp:sp>
    <dsp:sp modelId="{AA6F4C4F-F2E2-4FD1-9679-8829133653F4}">
      <dsp:nvSpPr>
        <dsp:cNvPr id="0" name=""/>
        <dsp:cNvSpPr/>
      </dsp:nvSpPr>
      <dsp:spPr>
        <a:xfrm>
          <a:off x="382825" y="1108286"/>
          <a:ext cx="4338692" cy="9499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dirty="0"/>
            <a:t>Fill</a:t>
          </a:r>
          <a:r>
            <a:rPr lang="fr-FR" sz="2300" kern="1200" baseline="0" dirty="0"/>
            <a:t> the </a:t>
          </a:r>
          <a:r>
            <a:rPr lang="fr-FR" sz="2300" kern="1200" baseline="0" dirty="0" err="1"/>
            <a:t>dictionnary</a:t>
          </a:r>
          <a:r>
            <a:rPr lang="fr-FR" sz="2300" kern="1200" baseline="0" dirty="0"/>
            <a:t> </a:t>
          </a:r>
          <a:r>
            <a:rPr lang="fr-FR" sz="2300" kern="1200" baseline="0" dirty="0" err="1"/>
            <a:t>with</a:t>
          </a:r>
          <a:r>
            <a:rPr lang="fr-FR" sz="2300" kern="1200" baseline="0" dirty="0"/>
            <a:t> launch input</a:t>
          </a:r>
          <a:endParaRPr lang="fr-FR" sz="2300" kern="1200" dirty="0"/>
        </a:p>
      </dsp:txBody>
      <dsp:txXfrm>
        <a:off x="410648" y="1136109"/>
        <a:ext cx="3282746" cy="894314"/>
      </dsp:txXfrm>
    </dsp:sp>
    <dsp:sp modelId="{04FE1A96-45D1-4C4F-B83B-A0F3D377DF51}">
      <dsp:nvSpPr>
        <dsp:cNvPr id="0" name=""/>
        <dsp:cNvSpPr/>
      </dsp:nvSpPr>
      <dsp:spPr>
        <a:xfrm>
          <a:off x="765651" y="2216573"/>
          <a:ext cx="4338692" cy="9499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dirty="0" err="1"/>
            <a:t>Turn</a:t>
          </a:r>
          <a:r>
            <a:rPr lang="fr-FR" sz="2300" kern="1200" baseline="0" dirty="0"/>
            <a:t> the </a:t>
          </a:r>
          <a:r>
            <a:rPr lang="fr-FR" sz="2300" kern="1200" baseline="0" dirty="0" err="1"/>
            <a:t>dictionnary</a:t>
          </a:r>
          <a:r>
            <a:rPr lang="fr-FR" sz="2300" kern="1200" baseline="0" dirty="0"/>
            <a:t> </a:t>
          </a:r>
          <a:r>
            <a:rPr lang="fr-FR" sz="2300" kern="1200" baseline="0" dirty="0" err="1"/>
            <a:t>into</a:t>
          </a:r>
          <a:r>
            <a:rPr lang="fr-FR" sz="2300" kern="1200" baseline="0" dirty="0"/>
            <a:t> csv </a:t>
          </a:r>
          <a:r>
            <a:rPr lang="fr-FR" sz="2300" kern="1200" baseline="0" dirty="0" err="1"/>
            <a:t>dataset</a:t>
          </a:r>
          <a:endParaRPr lang="fr-FR" sz="2300" kern="1200" dirty="0"/>
        </a:p>
      </dsp:txBody>
      <dsp:txXfrm>
        <a:off x="793474" y="2244396"/>
        <a:ext cx="3282746" cy="894314"/>
      </dsp:txXfrm>
    </dsp:sp>
    <dsp:sp modelId="{9A388D2C-4D15-4306-9A3C-DCC5BC3935C9}">
      <dsp:nvSpPr>
        <dsp:cNvPr id="0" name=""/>
        <dsp:cNvSpPr/>
      </dsp:nvSpPr>
      <dsp:spPr>
        <a:xfrm>
          <a:off x="3721218" y="720386"/>
          <a:ext cx="617474" cy="61747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3860150" y="720386"/>
        <a:ext cx="339610" cy="464649"/>
      </dsp:txXfrm>
    </dsp:sp>
    <dsp:sp modelId="{A12989BA-B8A1-433F-A44A-5D6A855754DD}">
      <dsp:nvSpPr>
        <dsp:cNvPr id="0" name=""/>
        <dsp:cNvSpPr/>
      </dsp:nvSpPr>
      <dsp:spPr>
        <a:xfrm>
          <a:off x="4104044" y="1822340"/>
          <a:ext cx="617474" cy="617474"/>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4242976" y="1822340"/>
        <a:ext cx="339610" cy="4646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0FA7E-E4F3-4138-AABB-C7C4A9554B7A}">
      <dsp:nvSpPr>
        <dsp:cNvPr id="0" name=""/>
        <dsp:cNvSpPr/>
      </dsp:nvSpPr>
      <dsp:spPr>
        <a:xfrm>
          <a:off x="2692" y="913430"/>
          <a:ext cx="2396677" cy="95867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kern="1200" dirty="0" err="1"/>
            <a:t>Calculate</a:t>
          </a:r>
          <a:r>
            <a:rPr lang="fr-FR" sz="1300" kern="1200" dirty="0"/>
            <a:t> de </a:t>
          </a:r>
          <a:r>
            <a:rPr lang="fr-FR" sz="1300" kern="1200" dirty="0" err="1"/>
            <a:t>number</a:t>
          </a:r>
          <a:r>
            <a:rPr lang="fr-FR" sz="1300" kern="1200" dirty="0"/>
            <a:t> of </a:t>
          </a:r>
          <a:r>
            <a:rPr lang="fr-FR" sz="1300" kern="1200" dirty="0" err="1"/>
            <a:t>launches</a:t>
          </a:r>
          <a:r>
            <a:rPr lang="fr-FR" sz="1300" kern="1200" dirty="0"/>
            <a:t> for </a:t>
          </a:r>
          <a:r>
            <a:rPr lang="fr-FR" sz="1300" kern="1200" dirty="0" err="1"/>
            <a:t>each</a:t>
          </a:r>
          <a:r>
            <a:rPr lang="fr-FR" sz="1300" kern="1200" dirty="0"/>
            <a:t> site</a:t>
          </a:r>
        </a:p>
      </dsp:txBody>
      <dsp:txXfrm>
        <a:off x="482028" y="913430"/>
        <a:ext cx="1438006" cy="958671"/>
      </dsp:txXfrm>
    </dsp:sp>
    <dsp:sp modelId="{19A596FA-3761-4813-B3B0-CF6B2201439A}">
      <dsp:nvSpPr>
        <dsp:cNvPr id="0" name=""/>
        <dsp:cNvSpPr/>
      </dsp:nvSpPr>
      <dsp:spPr>
        <a:xfrm>
          <a:off x="2159702" y="913430"/>
          <a:ext cx="2396677" cy="958671"/>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kern="1200" dirty="0" err="1"/>
            <a:t>Calculate</a:t>
          </a:r>
          <a:r>
            <a:rPr lang="fr-FR" sz="1300" kern="1200" dirty="0"/>
            <a:t> the </a:t>
          </a:r>
          <a:r>
            <a:rPr lang="fr-FR" sz="1300" kern="1200" dirty="0" err="1"/>
            <a:t>number</a:t>
          </a:r>
          <a:r>
            <a:rPr lang="fr-FR" sz="1300" kern="1200" dirty="0"/>
            <a:t> of occurrences for </a:t>
          </a:r>
          <a:r>
            <a:rPr lang="fr-FR" sz="1300" kern="1200" dirty="0" err="1"/>
            <a:t>each</a:t>
          </a:r>
          <a:r>
            <a:rPr lang="fr-FR" sz="1300" kern="1200" dirty="0"/>
            <a:t> </a:t>
          </a:r>
          <a:r>
            <a:rPr lang="fr-FR" sz="1300" kern="1200" dirty="0" err="1"/>
            <a:t>orbit</a:t>
          </a:r>
          <a:endParaRPr lang="fr-FR" sz="1300" kern="1200" dirty="0"/>
        </a:p>
      </dsp:txBody>
      <dsp:txXfrm>
        <a:off x="2639038" y="913430"/>
        <a:ext cx="1438006" cy="958671"/>
      </dsp:txXfrm>
    </dsp:sp>
    <dsp:sp modelId="{88908C16-06F7-47D1-9BD1-B2E552ED9649}">
      <dsp:nvSpPr>
        <dsp:cNvPr id="0" name=""/>
        <dsp:cNvSpPr/>
      </dsp:nvSpPr>
      <dsp:spPr>
        <a:xfrm>
          <a:off x="4318680" y="913430"/>
          <a:ext cx="2396677" cy="958671"/>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kern="1200" dirty="0" err="1"/>
            <a:t>Calculate</a:t>
          </a:r>
          <a:r>
            <a:rPr lang="fr-FR" sz="1300" kern="1200" dirty="0"/>
            <a:t> the </a:t>
          </a:r>
          <a:r>
            <a:rPr lang="fr-FR" sz="1300" kern="1200" dirty="0" err="1"/>
            <a:t>number</a:t>
          </a:r>
          <a:r>
            <a:rPr lang="fr-FR" sz="1300" kern="1200" dirty="0"/>
            <a:t> of occurrences for mission </a:t>
          </a:r>
          <a:r>
            <a:rPr lang="fr-FR" sz="1300" kern="1200" dirty="0" err="1"/>
            <a:t>outcome</a:t>
          </a:r>
          <a:r>
            <a:rPr lang="fr-FR" sz="1300" kern="1200" dirty="0"/>
            <a:t>/</a:t>
          </a:r>
          <a:r>
            <a:rPr lang="fr-FR" sz="1300" kern="1200" dirty="0" err="1"/>
            <a:t>orbit</a:t>
          </a:r>
          <a:r>
            <a:rPr lang="fr-FR" sz="1300" kern="1200" dirty="0"/>
            <a:t> type</a:t>
          </a:r>
        </a:p>
      </dsp:txBody>
      <dsp:txXfrm>
        <a:off x="4798016" y="913430"/>
        <a:ext cx="1438006" cy="958671"/>
      </dsp:txXfrm>
    </dsp:sp>
    <dsp:sp modelId="{EB31E9C8-D7FA-4C41-BE38-F7D4B296030B}">
      <dsp:nvSpPr>
        <dsp:cNvPr id="0" name=""/>
        <dsp:cNvSpPr/>
      </dsp:nvSpPr>
      <dsp:spPr>
        <a:xfrm>
          <a:off x="6475690" y="913430"/>
          <a:ext cx="2396677" cy="95867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kern="1200" dirty="0" err="1"/>
            <a:t>Create</a:t>
          </a:r>
          <a:r>
            <a:rPr lang="fr-FR" sz="1300" kern="1200" dirty="0"/>
            <a:t> a landing </a:t>
          </a:r>
          <a:r>
            <a:rPr lang="fr-FR" sz="1300" kern="1200" dirty="0" err="1"/>
            <a:t>outcome</a:t>
          </a:r>
          <a:r>
            <a:rPr lang="fr-FR" sz="1300" kern="1200" dirty="0"/>
            <a:t> label</a:t>
          </a:r>
        </a:p>
      </dsp:txBody>
      <dsp:txXfrm>
        <a:off x="6955026" y="913430"/>
        <a:ext cx="1438006" cy="958671"/>
      </dsp:txXfrm>
    </dsp:sp>
    <dsp:sp modelId="{8AC58A3C-C00D-46AB-9F98-3CE9D374706A}">
      <dsp:nvSpPr>
        <dsp:cNvPr id="0" name=""/>
        <dsp:cNvSpPr/>
      </dsp:nvSpPr>
      <dsp:spPr>
        <a:xfrm>
          <a:off x="8632700" y="913430"/>
          <a:ext cx="2396677" cy="958671"/>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fr-FR" sz="1300" kern="1200" dirty="0" err="1"/>
            <a:t>Calculate</a:t>
          </a:r>
          <a:r>
            <a:rPr lang="fr-FR" sz="1300" kern="1200" dirty="0"/>
            <a:t> the </a:t>
          </a:r>
          <a:r>
            <a:rPr lang="fr-FR" sz="1300" kern="1200" dirty="0" err="1"/>
            <a:t>workout</a:t>
          </a:r>
          <a:r>
            <a:rPr lang="fr-FR" sz="1300" kern="1200" dirty="0"/>
            <a:t> succès rate for </a:t>
          </a:r>
          <a:r>
            <a:rPr lang="fr-FR" sz="1300" kern="1200" dirty="0" err="1"/>
            <a:t>every</a:t>
          </a:r>
          <a:r>
            <a:rPr lang="fr-FR" sz="1300" kern="1200" dirty="0"/>
            <a:t> </a:t>
          </a:r>
          <a:r>
            <a:rPr lang="fr-FR" sz="1300" kern="1200" dirty="0" err="1"/>
            <a:t>launching</a:t>
          </a:r>
          <a:r>
            <a:rPr lang="fr-FR" sz="1300" kern="1200" dirty="0"/>
            <a:t> in </a:t>
          </a:r>
          <a:r>
            <a:rPr lang="fr-FR" sz="1300" kern="1200" dirty="0" err="1"/>
            <a:t>dataset</a:t>
          </a:r>
          <a:endParaRPr lang="fr-FR" sz="1300" kern="1200" dirty="0"/>
        </a:p>
      </dsp:txBody>
      <dsp:txXfrm>
        <a:off x="9112036" y="913430"/>
        <a:ext cx="1438006" cy="9586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0A775-66BF-4218-BB93-47C3CF0897ED}">
      <dsp:nvSpPr>
        <dsp:cNvPr id="0" name=""/>
        <dsp:cNvSpPr/>
      </dsp:nvSpPr>
      <dsp:spPr>
        <a:xfrm>
          <a:off x="2101202" y="521874"/>
          <a:ext cx="403185" cy="91440"/>
        </a:xfrm>
        <a:custGeom>
          <a:avLst/>
          <a:gdLst/>
          <a:ahLst/>
          <a:cxnLst/>
          <a:rect l="0" t="0" r="0" b="0"/>
          <a:pathLst>
            <a:path>
              <a:moveTo>
                <a:pt x="0" y="45720"/>
              </a:moveTo>
              <a:lnTo>
                <a:pt x="40318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291950" y="565425"/>
        <a:ext cx="21689" cy="4337"/>
      </dsp:txXfrm>
    </dsp:sp>
    <dsp:sp modelId="{9320E1DA-0ABC-476D-B91F-A14BD8D4298E}">
      <dsp:nvSpPr>
        <dsp:cNvPr id="0" name=""/>
        <dsp:cNvSpPr/>
      </dsp:nvSpPr>
      <dsp:spPr>
        <a:xfrm>
          <a:off x="216977" y="1787"/>
          <a:ext cx="1886024" cy="11316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Load</a:t>
          </a:r>
          <a:r>
            <a:rPr lang="fr-FR" sz="1600" kern="1200" dirty="0"/>
            <a:t> </a:t>
          </a:r>
          <a:r>
            <a:rPr lang="fr-FR" sz="1600" kern="1200" dirty="0" err="1"/>
            <a:t>dataframe</a:t>
          </a:r>
          <a:endParaRPr lang="fr-FR" sz="1600" kern="1200" dirty="0"/>
        </a:p>
      </dsp:txBody>
      <dsp:txXfrm>
        <a:off x="216977" y="1787"/>
        <a:ext cx="1886024" cy="1131614"/>
      </dsp:txXfrm>
    </dsp:sp>
    <dsp:sp modelId="{410E0A94-4E8B-4E07-A1EE-72DC814FD1C6}">
      <dsp:nvSpPr>
        <dsp:cNvPr id="0" name=""/>
        <dsp:cNvSpPr/>
      </dsp:nvSpPr>
      <dsp:spPr>
        <a:xfrm>
          <a:off x="4421012" y="521874"/>
          <a:ext cx="403185" cy="91440"/>
        </a:xfrm>
        <a:custGeom>
          <a:avLst/>
          <a:gdLst/>
          <a:ahLst/>
          <a:cxnLst/>
          <a:rect l="0" t="0" r="0" b="0"/>
          <a:pathLst>
            <a:path>
              <a:moveTo>
                <a:pt x="0" y="45720"/>
              </a:moveTo>
              <a:lnTo>
                <a:pt x="4031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611760" y="565425"/>
        <a:ext cx="21689" cy="4337"/>
      </dsp:txXfrm>
    </dsp:sp>
    <dsp:sp modelId="{9A8429C6-C77B-4D62-B3E2-2D5FE6C399CF}">
      <dsp:nvSpPr>
        <dsp:cNvPr id="0" name=""/>
        <dsp:cNvSpPr/>
      </dsp:nvSpPr>
      <dsp:spPr>
        <a:xfrm>
          <a:off x="2536787" y="1787"/>
          <a:ext cx="1886024" cy="11316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Transform</a:t>
          </a:r>
          <a:r>
            <a:rPr lang="fr-FR" sz="1600" kern="1200" dirty="0"/>
            <a:t> the data</a:t>
          </a:r>
        </a:p>
      </dsp:txBody>
      <dsp:txXfrm>
        <a:off x="2536787" y="1787"/>
        <a:ext cx="1886024" cy="1131614"/>
      </dsp:txXfrm>
    </dsp:sp>
    <dsp:sp modelId="{6EDA8190-29F8-4B46-8B75-0D2485D37C69}">
      <dsp:nvSpPr>
        <dsp:cNvPr id="0" name=""/>
        <dsp:cNvSpPr/>
      </dsp:nvSpPr>
      <dsp:spPr>
        <a:xfrm>
          <a:off x="1159989" y="1131602"/>
          <a:ext cx="4639620" cy="403185"/>
        </a:xfrm>
        <a:custGeom>
          <a:avLst/>
          <a:gdLst/>
          <a:ahLst/>
          <a:cxnLst/>
          <a:rect l="0" t="0" r="0" b="0"/>
          <a:pathLst>
            <a:path>
              <a:moveTo>
                <a:pt x="4639620" y="0"/>
              </a:moveTo>
              <a:lnTo>
                <a:pt x="4639620" y="218692"/>
              </a:lnTo>
              <a:lnTo>
                <a:pt x="0" y="218692"/>
              </a:lnTo>
              <a:lnTo>
                <a:pt x="0" y="403185"/>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363303" y="1331025"/>
        <a:ext cx="232992" cy="4337"/>
      </dsp:txXfrm>
    </dsp:sp>
    <dsp:sp modelId="{2870671E-9E1F-4C12-93DE-4B7A45D95949}">
      <dsp:nvSpPr>
        <dsp:cNvPr id="0" name=""/>
        <dsp:cNvSpPr/>
      </dsp:nvSpPr>
      <dsp:spPr>
        <a:xfrm>
          <a:off x="4856597" y="1787"/>
          <a:ext cx="1886024" cy="11316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a:t>Split the data </a:t>
          </a:r>
          <a:r>
            <a:rPr lang="fr-FR" sz="1600" kern="1200" dirty="0" err="1"/>
            <a:t>into</a:t>
          </a:r>
          <a:r>
            <a:rPr lang="fr-FR" sz="1600" kern="1200" dirty="0"/>
            <a:t> training and test set</a:t>
          </a:r>
        </a:p>
      </dsp:txBody>
      <dsp:txXfrm>
        <a:off x="4856597" y="1787"/>
        <a:ext cx="1886024" cy="1131614"/>
      </dsp:txXfrm>
    </dsp:sp>
    <dsp:sp modelId="{78E7B645-D734-4F1E-92EC-D49111CC6CF7}">
      <dsp:nvSpPr>
        <dsp:cNvPr id="0" name=""/>
        <dsp:cNvSpPr/>
      </dsp:nvSpPr>
      <dsp:spPr>
        <a:xfrm>
          <a:off x="2101202" y="2087274"/>
          <a:ext cx="403185" cy="91440"/>
        </a:xfrm>
        <a:custGeom>
          <a:avLst/>
          <a:gdLst/>
          <a:ahLst/>
          <a:cxnLst/>
          <a:rect l="0" t="0" r="0" b="0"/>
          <a:pathLst>
            <a:path>
              <a:moveTo>
                <a:pt x="0" y="45720"/>
              </a:moveTo>
              <a:lnTo>
                <a:pt x="40318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291950" y="2130826"/>
        <a:ext cx="21689" cy="4337"/>
      </dsp:txXfrm>
    </dsp:sp>
    <dsp:sp modelId="{7F359A2D-4C0E-4D60-86C1-4F88C51A4812}">
      <dsp:nvSpPr>
        <dsp:cNvPr id="0" name=""/>
        <dsp:cNvSpPr/>
      </dsp:nvSpPr>
      <dsp:spPr>
        <a:xfrm>
          <a:off x="216977" y="1567187"/>
          <a:ext cx="1886024" cy="113161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Find</a:t>
          </a:r>
          <a:r>
            <a:rPr lang="fr-FR" sz="1600" kern="1200" dirty="0"/>
            <a:t> the best </a:t>
          </a:r>
          <a:r>
            <a:rPr lang="fr-FR" sz="1600" kern="1200" dirty="0" err="1"/>
            <a:t>parameters</a:t>
          </a:r>
          <a:r>
            <a:rPr lang="fr-FR" sz="1600" kern="1200" dirty="0"/>
            <a:t> </a:t>
          </a:r>
          <a:r>
            <a:rPr lang="fr-FR" sz="1600" kern="1200" dirty="0" err="1"/>
            <a:t>with</a:t>
          </a:r>
          <a:r>
            <a:rPr lang="fr-FR" sz="1600" kern="1200" dirty="0"/>
            <a:t> </a:t>
          </a:r>
          <a:r>
            <a:rPr lang="fr-FR" sz="1600" kern="1200" dirty="0" err="1"/>
            <a:t>GridSearchCV</a:t>
          </a:r>
          <a:r>
            <a:rPr lang="fr-FR" sz="1600" kern="1200" dirty="0"/>
            <a:t> </a:t>
          </a:r>
          <a:r>
            <a:rPr lang="fr-FR" sz="1600" kern="1200" dirty="0" err="1"/>
            <a:t>object</a:t>
          </a:r>
          <a:endParaRPr lang="fr-FR" sz="1600" kern="1200" dirty="0"/>
        </a:p>
      </dsp:txBody>
      <dsp:txXfrm>
        <a:off x="216977" y="1567187"/>
        <a:ext cx="1886024" cy="1131614"/>
      </dsp:txXfrm>
    </dsp:sp>
    <dsp:sp modelId="{3B89FA02-6DF6-4350-9357-F126F4D4B155}">
      <dsp:nvSpPr>
        <dsp:cNvPr id="0" name=""/>
        <dsp:cNvSpPr/>
      </dsp:nvSpPr>
      <dsp:spPr>
        <a:xfrm>
          <a:off x="4421012" y="2087274"/>
          <a:ext cx="403185" cy="91440"/>
        </a:xfrm>
        <a:custGeom>
          <a:avLst/>
          <a:gdLst/>
          <a:ahLst/>
          <a:cxnLst/>
          <a:rect l="0" t="0" r="0" b="0"/>
          <a:pathLst>
            <a:path>
              <a:moveTo>
                <a:pt x="0" y="45720"/>
              </a:moveTo>
              <a:lnTo>
                <a:pt x="403185"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611760" y="2130826"/>
        <a:ext cx="21689" cy="4337"/>
      </dsp:txXfrm>
    </dsp:sp>
    <dsp:sp modelId="{23B28B20-D14A-48F3-A235-522B034285F0}">
      <dsp:nvSpPr>
        <dsp:cNvPr id="0" name=""/>
        <dsp:cNvSpPr/>
      </dsp:nvSpPr>
      <dsp:spPr>
        <a:xfrm>
          <a:off x="2536787" y="1567187"/>
          <a:ext cx="1886024" cy="11316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Calculate</a:t>
          </a:r>
          <a:r>
            <a:rPr lang="fr-FR" sz="1600" kern="1200" dirty="0"/>
            <a:t> the </a:t>
          </a:r>
          <a:r>
            <a:rPr lang="fr-FR" sz="1600" kern="1200" dirty="0" err="1"/>
            <a:t>accuracy</a:t>
          </a:r>
          <a:r>
            <a:rPr lang="fr-FR" sz="1600" kern="1200" dirty="0"/>
            <a:t> on test data</a:t>
          </a:r>
        </a:p>
      </dsp:txBody>
      <dsp:txXfrm>
        <a:off x="2536787" y="1567187"/>
        <a:ext cx="1886024" cy="1131614"/>
      </dsp:txXfrm>
    </dsp:sp>
    <dsp:sp modelId="{A070C37B-4EB2-4CEF-8B42-4AA38879552B}">
      <dsp:nvSpPr>
        <dsp:cNvPr id="0" name=""/>
        <dsp:cNvSpPr/>
      </dsp:nvSpPr>
      <dsp:spPr>
        <a:xfrm>
          <a:off x="1159989" y="2697002"/>
          <a:ext cx="4639620" cy="403185"/>
        </a:xfrm>
        <a:custGeom>
          <a:avLst/>
          <a:gdLst/>
          <a:ahLst/>
          <a:cxnLst/>
          <a:rect l="0" t="0" r="0" b="0"/>
          <a:pathLst>
            <a:path>
              <a:moveTo>
                <a:pt x="4639620" y="0"/>
              </a:moveTo>
              <a:lnTo>
                <a:pt x="4639620" y="218692"/>
              </a:lnTo>
              <a:lnTo>
                <a:pt x="0" y="218692"/>
              </a:lnTo>
              <a:lnTo>
                <a:pt x="0" y="40318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363303" y="2896426"/>
        <a:ext cx="232992" cy="4337"/>
      </dsp:txXfrm>
    </dsp:sp>
    <dsp:sp modelId="{37B71E1E-6FD3-49B3-BE19-DF5F93A2DC3A}">
      <dsp:nvSpPr>
        <dsp:cNvPr id="0" name=""/>
        <dsp:cNvSpPr/>
      </dsp:nvSpPr>
      <dsp:spPr>
        <a:xfrm>
          <a:off x="4856597" y="1567187"/>
          <a:ext cx="1886024" cy="11316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Choose</a:t>
          </a:r>
          <a:r>
            <a:rPr lang="fr-FR" sz="1600" kern="1200" dirty="0"/>
            <a:t> the best ML model</a:t>
          </a:r>
        </a:p>
      </dsp:txBody>
      <dsp:txXfrm>
        <a:off x="4856597" y="1567187"/>
        <a:ext cx="1886024" cy="1131614"/>
      </dsp:txXfrm>
    </dsp:sp>
    <dsp:sp modelId="{8226A4B9-EB91-41F5-8FF4-CEFD078F86D9}">
      <dsp:nvSpPr>
        <dsp:cNvPr id="0" name=""/>
        <dsp:cNvSpPr/>
      </dsp:nvSpPr>
      <dsp:spPr>
        <a:xfrm>
          <a:off x="2101202" y="3652675"/>
          <a:ext cx="403185" cy="91440"/>
        </a:xfrm>
        <a:custGeom>
          <a:avLst/>
          <a:gdLst/>
          <a:ahLst/>
          <a:cxnLst/>
          <a:rect l="0" t="0" r="0" b="0"/>
          <a:pathLst>
            <a:path>
              <a:moveTo>
                <a:pt x="0" y="45720"/>
              </a:moveTo>
              <a:lnTo>
                <a:pt x="4031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291950" y="3696226"/>
        <a:ext cx="21689" cy="4337"/>
      </dsp:txXfrm>
    </dsp:sp>
    <dsp:sp modelId="{5819024F-6962-4FA1-8C10-96ED4AB67FF0}">
      <dsp:nvSpPr>
        <dsp:cNvPr id="0" name=""/>
        <dsp:cNvSpPr/>
      </dsp:nvSpPr>
      <dsp:spPr>
        <a:xfrm>
          <a:off x="216977" y="3132587"/>
          <a:ext cx="1886024" cy="113161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a:t>Compare </a:t>
          </a:r>
          <a:r>
            <a:rPr lang="fr-FR" sz="1600" kern="1200" dirty="0" err="1"/>
            <a:t>Predictions</a:t>
          </a:r>
          <a:r>
            <a:rPr lang="fr-FR" sz="1600" kern="1200" dirty="0"/>
            <a:t> vs </a:t>
          </a:r>
          <a:r>
            <a:rPr lang="fr-FR" sz="1600" kern="1200" dirty="0" err="1"/>
            <a:t>Actuals</a:t>
          </a:r>
          <a:r>
            <a:rPr lang="fr-FR" sz="1600" kern="1200" dirty="0"/>
            <a:t> (use confusion matrix)</a:t>
          </a:r>
        </a:p>
      </dsp:txBody>
      <dsp:txXfrm>
        <a:off x="216977" y="3132587"/>
        <a:ext cx="1886024" cy="1131614"/>
      </dsp:txXfrm>
    </dsp:sp>
    <dsp:sp modelId="{A7B28701-5F70-41A9-B2A4-3086ACE2616E}">
      <dsp:nvSpPr>
        <dsp:cNvPr id="0" name=""/>
        <dsp:cNvSpPr/>
      </dsp:nvSpPr>
      <dsp:spPr>
        <a:xfrm>
          <a:off x="2536787" y="3132587"/>
          <a:ext cx="1886024" cy="11316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kern="1200" dirty="0" err="1"/>
            <a:t>Improve</a:t>
          </a:r>
          <a:r>
            <a:rPr lang="fr-FR" sz="1600" kern="1200" dirty="0"/>
            <a:t> the model and </a:t>
          </a:r>
          <a:r>
            <a:rPr lang="fr-FR" sz="1600" kern="1200" dirty="0" err="1"/>
            <a:t>selection</a:t>
          </a:r>
          <a:r>
            <a:rPr lang="fr-FR" sz="1600" kern="1200" dirty="0"/>
            <a:t> of best model</a:t>
          </a:r>
        </a:p>
      </dsp:txBody>
      <dsp:txXfrm>
        <a:off x="2536787" y="3132587"/>
        <a:ext cx="1886024" cy="113161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oockiem/Capstone_project_SpaceX_MB/blob/main/Notebook%20jupyter%205%20ED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ockiem/Capstone_project_SpaceX_MB/blob/main/Notebook%20jupyter%204%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oockiem/Capstone_project_SpaceX_MB/blob/main/Notebook%20jupyter%205%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coockiem/Capstone_project_SpaceX_MB/blob/main/Notebook%20jupyter%206%20Machine%20learning.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hyperlink" Target="https://github.com/coockiem/Capstone_project_SpaceX_MB/blob/main/Notebook%20Jupyter%201%20Data%20collection.ipynb"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github.com/coockiem/Capstone_project_SpaceX_MB/blob/main/Notebook%20jupyter%202%20Web%20scraping.ipynb"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oockiem/Capstone_project_SpaceX_MB/blob/main/Notebook%20jupyter%203.%20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MagB</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&lt;May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The charts used are :</a:t>
            </a:r>
          </a:p>
          <a:p>
            <a:endParaRPr lang="en-US" dirty="0"/>
          </a:p>
          <a:p>
            <a:pPr lvl="1">
              <a:buFont typeface="Courier New" panose="02070309020205020404" pitchFamily="49" charset="0"/>
              <a:buChar char="o"/>
            </a:pPr>
            <a:r>
              <a:rPr lang="en-US" b="1" dirty="0"/>
              <a:t>Bar chart</a:t>
            </a:r>
            <a:r>
              <a:rPr lang="en-US" dirty="0"/>
              <a:t>: Flight number vs Payload mass/Launch sites/Orbit type</a:t>
            </a:r>
          </a:p>
          <a:p>
            <a:pPr marL="457200" lvl="1" indent="0">
              <a:buNone/>
            </a:pPr>
            <a:r>
              <a:rPr lang="en-US" dirty="0"/>
              <a:t>Payload mass vs Orbit type/Launch sites</a:t>
            </a:r>
          </a:p>
          <a:p>
            <a:pPr lvl="1">
              <a:buFont typeface="Courier New" panose="02070309020205020404" pitchFamily="49" charset="0"/>
              <a:buChar char="o"/>
            </a:pPr>
            <a:r>
              <a:rPr lang="en-US" b="1" dirty="0"/>
              <a:t>Scatter plot </a:t>
            </a:r>
            <a:r>
              <a:rPr lang="en-US" dirty="0"/>
              <a:t>: success rate per orbit</a:t>
            </a:r>
          </a:p>
          <a:p>
            <a:pPr lvl="1">
              <a:buFont typeface="Courier New" panose="02070309020205020404" pitchFamily="49" charset="0"/>
              <a:buChar char="o"/>
            </a:pPr>
            <a:r>
              <a:rPr lang="en-US" b="1" dirty="0"/>
              <a:t>Line plot </a:t>
            </a:r>
            <a:r>
              <a:rPr lang="en-US" dirty="0"/>
              <a:t>: success rate and year</a:t>
            </a:r>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a:p>
          <a:p>
            <a:pPr marL="0" indent="0">
              <a:buNone/>
            </a:pPr>
            <a:r>
              <a:rPr lang="en-US" sz="1400" dirty="0"/>
              <a:t>Git hub link : </a:t>
            </a:r>
            <a:r>
              <a:rPr lang="en-US" sz="1400" dirty="0">
                <a:hlinkClick r:id="rId3"/>
              </a:rPr>
              <a:t>https://github.com/coockiem/Capstone_project_SpaceX_MB/blob/main/Notebook%20jupyter%205%20EDA%20Visualisation.ipynb</a:t>
            </a:r>
            <a:endParaRPr lang="en-US" sz="1400" dirty="0"/>
          </a:p>
          <a:p>
            <a:pPr marL="0" indent="0">
              <a:buNone/>
            </a:pPr>
            <a:endParaRPr lang="en-US" sz="18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486"/>
            <a:ext cx="11037291" cy="477542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SQL query used : </a:t>
            </a:r>
          </a:p>
          <a:p>
            <a:pPr>
              <a:lnSpc>
                <a:spcPct val="100000"/>
              </a:lnSpc>
              <a:spcBef>
                <a:spcPts val="1400"/>
              </a:spcBef>
            </a:pPr>
            <a:r>
              <a:rPr lang="en-US" sz="1400" dirty="0">
                <a:solidFill>
                  <a:schemeClr val="accent3">
                    <a:lumMod val="25000"/>
                  </a:schemeClr>
                </a:solidFill>
                <a:latin typeface="Abadi" panose="020B0604020104020204" pitchFamily="34" charset="0"/>
              </a:rPr>
              <a:t>Names of unique launch sites</a:t>
            </a:r>
          </a:p>
          <a:p>
            <a:pPr>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 begins with “CCA</a:t>
            </a:r>
          </a:p>
          <a:p>
            <a:pPr>
              <a:lnSpc>
                <a:spcPct val="100000"/>
              </a:lnSpc>
              <a:spcBef>
                <a:spcPts val="1400"/>
              </a:spcBef>
            </a:pPr>
            <a:r>
              <a:rPr lang="en-US" sz="1400" dirty="0">
                <a:solidFill>
                  <a:schemeClr val="accent3">
                    <a:lumMod val="25000"/>
                  </a:schemeClr>
                </a:solidFill>
                <a:latin typeface="Abadi" panose="020B0604020104020204" pitchFamily="34" charset="0"/>
              </a:rPr>
              <a:t>Total payload mass carried by boosters launched by NASA (CRS)</a:t>
            </a:r>
          </a:p>
          <a:p>
            <a:pPr>
              <a:lnSpc>
                <a:spcPct val="100000"/>
              </a:lnSpc>
              <a:spcBef>
                <a:spcPts val="1400"/>
              </a:spcBef>
            </a:pPr>
            <a:r>
              <a:rPr lang="en-US" sz="1400" dirty="0">
                <a:solidFill>
                  <a:schemeClr val="accent3">
                    <a:lumMod val="25000"/>
                  </a:schemeClr>
                </a:solidFill>
                <a:latin typeface="Abadi" panose="020B0604020104020204" pitchFamily="34" charset="0"/>
              </a:rPr>
              <a:t>Average payload mass carried by booster F9 v1.1</a:t>
            </a:r>
          </a:p>
          <a:p>
            <a:pPr>
              <a:lnSpc>
                <a:spcPct val="100000"/>
              </a:lnSpc>
              <a:spcBef>
                <a:spcPts val="1400"/>
              </a:spcBef>
            </a:pPr>
            <a:r>
              <a:rPr lang="en-US" sz="1400" dirty="0">
                <a:solidFill>
                  <a:schemeClr val="accent3">
                    <a:lumMod val="25000"/>
                  </a:schemeClr>
                </a:solidFill>
                <a:latin typeface="Abadi" panose="020B0604020104020204" pitchFamily="34" charset="0"/>
              </a:rPr>
              <a:t>Dates for first successful landing in ground pad</a:t>
            </a:r>
          </a:p>
          <a:p>
            <a:pPr>
              <a:lnSpc>
                <a:spcPct val="100000"/>
              </a:lnSpc>
              <a:spcBef>
                <a:spcPts val="1400"/>
              </a:spcBef>
            </a:pPr>
            <a:r>
              <a:rPr lang="en-US" sz="1400" dirty="0">
                <a:solidFill>
                  <a:schemeClr val="accent3">
                    <a:lumMod val="25000"/>
                  </a:schemeClr>
                </a:solidFill>
                <a:latin typeface="Abadi" panose="020B0604020104020204" pitchFamily="34" charset="0"/>
              </a:rPr>
              <a:t>Names of the boosters with success in drone ship and payload mass between 4 and 6 Kg</a:t>
            </a:r>
          </a:p>
          <a:p>
            <a:pPr>
              <a:lnSpc>
                <a:spcPct val="100000"/>
              </a:lnSpc>
              <a:spcBef>
                <a:spcPts val="1400"/>
              </a:spcBef>
            </a:pPr>
            <a:r>
              <a:rPr lang="en-US" sz="14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1400" dirty="0">
                <a:solidFill>
                  <a:schemeClr val="accent3">
                    <a:lumMod val="25000"/>
                  </a:schemeClr>
                </a:solidFill>
                <a:latin typeface="Abadi" panose="020B0604020104020204" pitchFamily="34" charset="0"/>
              </a:rPr>
              <a:t>Name of the booster version which have carried the maximum payload mass (with subquery)</a:t>
            </a:r>
          </a:p>
          <a:p>
            <a:pPr>
              <a:lnSpc>
                <a:spcPct val="100000"/>
              </a:lnSpc>
              <a:spcBef>
                <a:spcPts val="1400"/>
              </a:spcBef>
            </a:pPr>
            <a:r>
              <a:rPr lang="en-US" sz="1400" dirty="0">
                <a:solidFill>
                  <a:schemeClr val="accent3">
                    <a:lumMod val="25000"/>
                  </a:schemeClr>
                </a:solidFill>
                <a:latin typeface="Abadi" panose="020B0604020104020204" pitchFamily="34" charset="0"/>
              </a:rPr>
              <a:t>List of failed landing outcomes (drone ship type) or success (group pad key) between 2010-06-04 and 2017-03-20 in descending order</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a:t>Git hub link : </a:t>
            </a:r>
            <a:r>
              <a:rPr lang="en-US" sz="1400" dirty="0">
                <a:hlinkClick r:id="rId3"/>
              </a:rPr>
              <a:t>https://github.com/coockiem/Capstone_project_SpaceX_MB/blob/main/Notebook%20jupyter%204%20SQL.ipynb</a:t>
            </a:r>
            <a:endParaRPr lang="en-US" sz="1400" dirty="0"/>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Git hub link</a:t>
            </a:r>
            <a:r>
              <a:rPr lang="en-US" sz="2400" dirty="0">
                <a:solidFill>
                  <a:schemeClr val="accent3">
                    <a:lumMod val="25000"/>
                  </a:schemeClr>
                </a:solidFill>
                <a:latin typeface="Abadi" panose="020B0604020104020204" pitchFamily="34" charset="0"/>
              </a:rPr>
              <a:t> completed EDA with SQL notebook, </a:t>
            </a: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(for launch sites), lines (for distance) and markers clusters (for events such as launch) were used with Folium map to show the nearest important landmarks such as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Draw red line to show rocket launch failures and green lines to show the successes.</a:t>
            </a:r>
          </a:p>
          <a:p>
            <a:pPr>
              <a:lnSpc>
                <a:spcPct val="100000"/>
              </a:lnSpc>
              <a:spcBef>
                <a:spcPts val="1400"/>
              </a:spcBef>
            </a:pPr>
            <a:r>
              <a:rPr lang="en-US" sz="2200" dirty="0">
                <a:solidFill>
                  <a:schemeClr val="accent3">
                    <a:lumMod val="25000"/>
                  </a:schemeClr>
                </a:solidFill>
                <a:latin typeface="Abadi" panose="020B0604020104020204" pitchFamily="34" charset="0"/>
              </a:rPr>
              <a:t>Then, using the Haversines formula, calculate the distance from the launch site to the various landmarks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Git hub link :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https://github.com/coockiem/Capstone_project_SpaceX_MB/blob/main/Notebook%20jupyter%205%20Visual%20Analytics%20with%20Folium.ipynb</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records of SpaceX were visualized with Pie Charts and scatters Charts.</a:t>
            </a:r>
          </a:p>
          <a:p>
            <a:pPr>
              <a:lnSpc>
                <a:spcPct val="100000"/>
              </a:lnSpc>
              <a:spcBef>
                <a:spcPts val="1400"/>
              </a:spcBef>
            </a:pPr>
            <a:r>
              <a:rPr lang="en-US" sz="2200" dirty="0">
                <a:solidFill>
                  <a:schemeClr val="accent3">
                    <a:lumMod val="25000"/>
                  </a:schemeClr>
                </a:solidFill>
                <a:latin typeface="Abadi" panose="020B0604020104020204" pitchFamily="34" charset="0"/>
              </a:rPr>
              <a:t>We display the rocket launch success rate per site to understand which factors may influence the success rate on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try to understand the correlation between factors like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are represented by a “1” and failures by a “0”.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0844" y="6025573"/>
            <a:ext cx="11191642" cy="401639"/>
          </a:xfrm>
          <a:prstGeom prst="rect">
            <a:avLst/>
          </a:prstGeom>
        </p:spPr>
        <p:txBody>
          <a:bodyPr>
            <a:noAutofit/>
          </a:bodyPr>
          <a:lstStyle/>
          <a:p>
            <a:pPr marL="0" indent="0">
              <a:lnSpc>
                <a:spcPct val="100000"/>
              </a:lnSpc>
              <a:spcBef>
                <a:spcPts val="1400"/>
              </a:spcBef>
              <a:buNone/>
            </a:pPr>
            <a:r>
              <a:rPr lang="en-US" sz="1400" dirty="0"/>
              <a:t>Git hub link: </a:t>
            </a:r>
            <a:r>
              <a:rPr lang="en-US" sz="1400" dirty="0">
                <a:hlinkClick r:id="rId3"/>
              </a:rPr>
              <a:t>https://github.com/coockiem/Capstone_project_SpaceX_MB/blob/main/Notebook%20jupyter%206%20Machine%20learning.ipynb</a:t>
            </a:r>
            <a:endParaRPr lang="en-US" sz="1400" dirty="0"/>
          </a:p>
          <a:p>
            <a:pPr marL="0" indent="0">
              <a:lnSpc>
                <a:spcPct val="100000"/>
              </a:lnSpc>
              <a:spcBef>
                <a:spcPts val="1400"/>
              </a:spcBef>
              <a:buNone/>
            </a:pPr>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me 1">
            <a:extLst>
              <a:ext uri="{FF2B5EF4-FFF2-40B4-BE49-F238E27FC236}">
                <a16:creationId xmlns:a16="http://schemas.microsoft.com/office/drawing/2014/main" id="{E8AAFF7C-D79A-453E-AAC5-AEDF10E3CFB8}"/>
              </a:ext>
            </a:extLst>
          </p:cNvPr>
          <p:cNvGraphicFramePr/>
          <p:nvPr>
            <p:extLst>
              <p:ext uri="{D42A27DB-BD31-4B8C-83A1-F6EECF244321}">
                <p14:modId xmlns:p14="http://schemas.microsoft.com/office/powerpoint/2010/main" val="2746963041"/>
              </p:ext>
            </p:extLst>
          </p:nvPr>
        </p:nvGraphicFramePr>
        <p:xfrm>
          <a:off x="4582886" y="1384208"/>
          <a:ext cx="6959600" cy="42659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ZoneTexte 5">
            <a:extLst>
              <a:ext uri="{FF2B5EF4-FFF2-40B4-BE49-F238E27FC236}">
                <a16:creationId xmlns:a16="http://schemas.microsoft.com/office/drawing/2014/main" id="{9322924B-B7BD-88CE-B4BE-130B0F8523E0}"/>
              </a:ext>
            </a:extLst>
          </p:cNvPr>
          <p:cNvSpPr txBox="1"/>
          <p:nvPr/>
        </p:nvSpPr>
        <p:spPr>
          <a:xfrm>
            <a:off x="849086" y="1423641"/>
            <a:ext cx="3233057" cy="2585323"/>
          </a:xfrm>
          <a:prstGeom prst="rect">
            <a:avLst/>
          </a:prstGeom>
          <a:noFill/>
        </p:spPr>
        <p:txBody>
          <a:bodyPr wrap="square" rtlCol="0">
            <a:spAutoFit/>
          </a:bodyPr>
          <a:lstStyle/>
          <a:p>
            <a:r>
              <a:rPr lang="fr-FR" dirty="0" err="1"/>
              <a:t>We</a:t>
            </a:r>
            <a:r>
              <a:rPr lang="fr-FR" dirty="0"/>
              <a:t> use </a:t>
            </a:r>
            <a:r>
              <a:rPr lang="fr-FR" dirty="0" err="1"/>
              <a:t>Scikit-learn</a:t>
            </a:r>
            <a:r>
              <a:rPr lang="fr-FR" dirty="0"/>
              <a:t> for </a:t>
            </a:r>
            <a:r>
              <a:rPr lang="fr-FR" dirty="0" err="1"/>
              <a:t>predictive</a:t>
            </a:r>
            <a:r>
              <a:rPr lang="fr-FR" dirty="0"/>
              <a:t> </a:t>
            </a:r>
            <a:r>
              <a:rPr lang="fr-FR" dirty="0" err="1"/>
              <a:t>analysis</a:t>
            </a:r>
            <a:r>
              <a:rPr lang="fr-FR" dirty="0"/>
              <a:t> (</a:t>
            </a:r>
            <a:r>
              <a:rPr lang="fr-FR" dirty="0" err="1"/>
              <a:t>evaluate</a:t>
            </a:r>
            <a:r>
              <a:rPr lang="fr-FR" dirty="0"/>
              <a:t> the </a:t>
            </a:r>
            <a:r>
              <a:rPr lang="fr-FR" dirty="0" err="1"/>
              <a:t>success</a:t>
            </a:r>
            <a:r>
              <a:rPr lang="fr-FR" dirty="0"/>
              <a:t> chance of landing at first stage)</a:t>
            </a:r>
          </a:p>
          <a:p>
            <a:endParaRPr lang="fr-FR" dirty="0"/>
          </a:p>
          <a:p>
            <a:r>
              <a:rPr lang="fr-FR" dirty="0"/>
              <a:t>4 classifications </a:t>
            </a:r>
            <a:r>
              <a:rPr lang="fr-FR" dirty="0" err="1"/>
              <a:t>models</a:t>
            </a:r>
            <a:r>
              <a:rPr lang="fr-FR" dirty="0"/>
              <a:t> </a:t>
            </a:r>
            <a:r>
              <a:rPr lang="fr-FR" dirty="0" err="1"/>
              <a:t>were</a:t>
            </a:r>
            <a:r>
              <a:rPr lang="fr-FR" dirty="0"/>
              <a:t> </a:t>
            </a:r>
            <a:r>
              <a:rPr lang="fr-FR" dirty="0" err="1"/>
              <a:t>compared</a:t>
            </a:r>
            <a:r>
              <a:rPr lang="fr-FR" dirty="0"/>
              <a:t> (</a:t>
            </a:r>
            <a:r>
              <a:rPr lang="fr-FR" dirty="0" err="1"/>
              <a:t>logistic</a:t>
            </a:r>
            <a:r>
              <a:rPr lang="fr-FR" dirty="0"/>
              <a:t> </a:t>
            </a:r>
            <a:r>
              <a:rPr lang="fr-FR" dirty="0" err="1"/>
              <a:t>regression</a:t>
            </a:r>
            <a:r>
              <a:rPr lang="fr-FR" dirty="0"/>
              <a:t>, SVM, </a:t>
            </a:r>
            <a:r>
              <a:rPr lang="fr-FR" dirty="0" err="1"/>
              <a:t>Decision</a:t>
            </a:r>
            <a:r>
              <a:rPr lang="fr-FR" dirty="0"/>
              <a:t> </a:t>
            </a:r>
            <a:r>
              <a:rPr lang="fr-FR" dirty="0" err="1"/>
              <a:t>tree</a:t>
            </a:r>
            <a:r>
              <a:rPr lang="fr-FR" dirty="0"/>
              <a:t>, K </a:t>
            </a:r>
            <a:r>
              <a:rPr lang="fr-FR" dirty="0" err="1"/>
              <a:t>nearest</a:t>
            </a:r>
            <a:r>
              <a:rPr lang="fr-FR" dirty="0"/>
              <a:t> </a:t>
            </a:r>
            <a:r>
              <a:rPr lang="fr-FR" dirty="0" err="1"/>
              <a:t>neighbours</a:t>
            </a:r>
            <a:r>
              <a:rPr lang="fr-FR" dirty="0"/>
              <a:t>)</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There are 4 different launch sites with different success rate. The best sites are located near the coastline (probably for safety reason), and not too far from transportations infrastructures such as highway and railways (make easier transportations of people and materials)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First success appears to be in 2015</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average payload is 2928 kg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2 failures occurred with the booster version FXXXXX  in 2015</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rate of success increase as years passed.</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buFont typeface="Wingdings" panose="05000000000000000000" pitchFamily="2" charset="2"/>
              <a:buChar char="Ø"/>
            </a:pPr>
            <a:r>
              <a:rPr lang="en-US" sz="1700" dirty="0">
                <a:solidFill>
                  <a:schemeClr val="accent3">
                    <a:lumMod val="25000"/>
                  </a:schemeClr>
                </a:solidFill>
                <a:latin typeface="Abadi" panose="020B0604020104020204" pitchFamily="34" charset="0"/>
              </a:rPr>
              <a:t>The machine learning model was able to predict the landing success of rockets with an accuracy of 88%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8042" y="4701835"/>
            <a:ext cx="10238456" cy="12207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clearly that most successful landing took off from CCAFS sites, but also from KSC site, although the first flights were less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success increases with the number of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Image 9">
            <a:extLst>
              <a:ext uri="{FF2B5EF4-FFF2-40B4-BE49-F238E27FC236}">
                <a16:creationId xmlns:a16="http://schemas.microsoft.com/office/drawing/2014/main" id="{BF58235E-E771-C5E7-5923-3EA2370947DA}"/>
              </a:ext>
            </a:extLst>
          </p:cNvPr>
          <p:cNvPicPr>
            <a:picLocks noChangeAspect="1"/>
          </p:cNvPicPr>
          <p:nvPr/>
        </p:nvPicPr>
        <p:blipFill>
          <a:blip r:embed="rId3"/>
          <a:stretch>
            <a:fillRect/>
          </a:stretch>
        </p:blipFill>
        <p:spPr>
          <a:xfrm>
            <a:off x="239485" y="1608775"/>
            <a:ext cx="11375571" cy="23045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61767"/>
            <a:ext cx="3616932" cy="43195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2 sites allows the comparison for heavy payload (&gt; 10K Kg).</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success launches are higher when payload is &gt; 10K Kg. </a:t>
            </a:r>
          </a:p>
          <a:p>
            <a:pPr>
              <a:lnSpc>
                <a:spcPct val="100000"/>
              </a:lnSpc>
              <a:spcBef>
                <a:spcPts val="1400"/>
              </a:spcBef>
            </a:pPr>
            <a:r>
              <a:rPr lang="en-US" sz="2200" dirty="0">
                <a:solidFill>
                  <a:schemeClr val="accent3">
                    <a:lumMod val="25000"/>
                  </a:schemeClr>
                </a:solidFill>
                <a:latin typeface="Abadi" panose="020B0604020104020204" pitchFamily="34" charset="0"/>
              </a:rPr>
              <a:t>However, it would be </a:t>
            </a:r>
            <a:r>
              <a:rPr lang="en-US" sz="2200" dirty="0" err="1">
                <a:solidFill>
                  <a:schemeClr val="accent3">
                    <a:lumMod val="25000"/>
                  </a:schemeClr>
                </a:solidFill>
                <a:latin typeface="Abadi" panose="020B0604020104020204" pitchFamily="34" charset="0"/>
              </a:rPr>
              <a:t>surprinsing</a:t>
            </a:r>
            <a:r>
              <a:rPr lang="en-US" sz="2200" dirty="0">
                <a:solidFill>
                  <a:schemeClr val="accent3">
                    <a:lumMod val="25000"/>
                  </a:schemeClr>
                </a:solidFill>
                <a:latin typeface="Abadi" panose="020B0604020104020204" pitchFamily="34" charset="0"/>
              </a:rPr>
              <a:t> to find that there is a clear connection between launch sites and payload.</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A2BAE3EC-E26A-D3D7-AFD9-388998040C72}"/>
              </a:ext>
            </a:extLst>
          </p:cNvPr>
          <p:cNvPicPr>
            <a:picLocks noChangeAspect="1"/>
          </p:cNvPicPr>
          <p:nvPr/>
        </p:nvPicPr>
        <p:blipFill>
          <a:blip r:embed="rId3"/>
          <a:stretch>
            <a:fillRect/>
          </a:stretch>
        </p:blipFill>
        <p:spPr>
          <a:xfrm>
            <a:off x="4386943" y="1327917"/>
            <a:ext cx="7162799" cy="499143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lnSpcReduction="20000"/>
          </a:bodyPr>
          <a:lstStyle/>
          <a:p>
            <a:pPr>
              <a:lnSpc>
                <a:spcPct val="100000"/>
              </a:lnSpc>
              <a:spcBef>
                <a:spcPts val="1400"/>
              </a:spcBef>
            </a:pPr>
            <a:r>
              <a:rPr lang="fr-FR" sz="2200" dirty="0">
                <a:solidFill>
                  <a:schemeClr val="accent3">
                    <a:lumMod val="25000"/>
                  </a:schemeClr>
                </a:solidFill>
                <a:latin typeface="Abadi" panose="020B0604020104020204" pitchFamily="34" charset="0"/>
              </a:rPr>
              <a:t>There </a:t>
            </a:r>
            <a:r>
              <a:rPr lang="fr-FR" sz="2200" dirty="0" err="1">
                <a:solidFill>
                  <a:schemeClr val="accent3">
                    <a:lumMod val="25000"/>
                  </a:schemeClr>
                </a:solidFill>
                <a:latin typeface="Abadi" panose="020B0604020104020204" pitchFamily="34" charset="0"/>
              </a:rPr>
              <a:t>is</a:t>
            </a:r>
            <a:r>
              <a:rPr lang="fr-FR" sz="2200" dirty="0">
                <a:solidFill>
                  <a:schemeClr val="accent3">
                    <a:lumMod val="25000"/>
                  </a:schemeClr>
                </a:solidFill>
                <a:latin typeface="Abadi" panose="020B0604020104020204" pitchFamily="34" charset="0"/>
              </a:rPr>
              <a:t> a 100% </a:t>
            </a:r>
            <a:r>
              <a:rPr lang="fr-FR" sz="2200" dirty="0" err="1">
                <a:solidFill>
                  <a:schemeClr val="accent3">
                    <a:lumMod val="25000"/>
                  </a:schemeClr>
                </a:solidFill>
                <a:latin typeface="Abadi" panose="020B0604020104020204" pitchFamily="34" charset="0"/>
              </a:rPr>
              <a:t>success</a:t>
            </a:r>
            <a:r>
              <a:rPr lang="fr-FR" sz="2200" dirty="0">
                <a:solidFill>
                  <a:schemeClr val="accent3">
                    <a:lumMod val="25000"/>
                  </a:schemeClr>
                </a:solidFill>
                <a:latin typeface="Abadi" panose="020B0604020104020204" pitchFamily="34" charset="0"/>
              </a:rPr>
              <a:t> rate for ORBITS </a:t>
            </a:r>
            <a:r>
              <a:rPr lang="fr-FR" sz="2200" dirty="0" err="1">
                <a:solidFill>
                  <a:schemeClr val="accent3">
                    <a:lumMod val="25000"/>
                  </a:schemeClr>
                </a:solidFill>
                <a:latin typeface="Abadi" panose="020B0604020104020204" pitchFamily="34" charset="0"/>
              </a:rPr>
              <a:t>below</a:t>
            </a:r>
            <a:r>
              <a:rPr lang="fr-FR" sz="2200" dirty="0">
                <a:solidFill>
                  <a:schemeClr val="accent3">
                    <a:lumMod val="25000"/>
                  </a:schemeClr>
                </a:solidFill>
                <a:latin typeface="Abadi" panose="020B0604020104020204" pitchFamily="34" charset="0"/>
              </a:rPr>
              <a:t> : </a:t>
            </a:r>
          </a:p>
          <a:p>
            <a:pPr>
              <a:lnSpc>
                <a:spcPct val="100000"/>
              </a:lnSpc>
              <a:spcBef>
                <a:spcPts val="1400"/>
              </a:spcBef>
            </a:pPr>
            <a:r>
              <a:rPr lang="fr-FR" sz="2200" dirty="0">
                <a:solidFill>
                  <a:schemeClr val="accent3">
                    <a:lumMod val="25000"/>
                  </a:schemeClr>
                </a:solidFill>
                <a:latin typeface="Abadi" panose="020B0604020104020204" pitchFamily="34" charset="0"/>
              </a:rPr>
              <a:t>ES-L1</a:t>
            </a:r>
          </a:p>
          <a:p>
            <a:pPr>
              <a:lnSpc>
                <a:spcPct val="100000"/>
              </a:lnSpc>
              <a:spcBef>
                <a:spcPts val="1400"/>
              </a:spcBef>
            </a:pPr>
            <a:r>
              <a:rPr lang="fr-FR" sz="2200" dirty="0">
                <a:solidFill>
                  <a:schemeClr val="accent3">
                    <a:lumMod val="25000"/>
                  </a:schemeClr>
                </a:solidFill>
                <a:latin typeface="Abadi" panose="020B0604020104020204" pitchFamily="34" charset="0"/>
              </a:rPr>
              <a:t>GEO</a:t>
            </a:r>
          </a:p>
          <a:p>
            <a:pPr>
              <a:lnSpc>
                <a:spcPct val="100000"/>
              </a:lnSpc>
              <a:spcBef>
                <a:spcPts val="1400"/>
              </a:spcBef>
            </a:pPr>
            <a:r>
              <a:rPr lang="fr-FR" sz="22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HEO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notice that SO orbit has  a success rate of 0% (but with only 1 launch).</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12BEF4A1-B50A-90DC-4D97-9CE5BDD427F4}"/>
              </a:ext>
            </a:extLst>
          </p:cNvPr>
          <p:cNvPicPr>
            <a:picLocks noChangeAspect="1"/>
          </p:cNvPicPr>
          <p:nvPr/>
        </p:nvPicPr>
        <p:blipFill>
          <a:blip r:embed="rId3"/>
          <a:stretch>
            <a:fillRect/>
          </a:stretch>
        </p:blipFill>
        <p:spPr>
          <a:xfrm>
            <a:off x="5225292" y="1442007"/>
            <a:ext cx="6232680" cy="45835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4029" y="1414938"/>
            <a:ext cx="4811486" cy="36358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seems that LEO and PO orbits have an increasing success rate with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Some orbits have very few flights (Ex: VLEO) so it is difficult to compare with others.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 5">
            <a:extLst>
              <a:ext uri="{FF2B5EF4-FFF2-40B4-BE49-F238E27FC236}">
                <a16:creationId xmlns:a16="http://schemas.microsoft.com/office/drawing/2014/main" id="{1B35E0F5-0C9D-2234-AF17-4D36EBAA8307}"/>
              </a:ext>
            </a:extLst>
          </p:cNvPr>
          <p:cNvPicPr>
            <a:picLocks noChangeAspect="1"/>
          </p:cNvPicPr>
          <p:nvPr/>
        </p:nvPicPr>
        <p:blipFill>
          <a:blip r:embed="rId3"/>
          <a:stretch>
            <a:fillRect/>
          </a:stretch>
        </p:blipFill>
        <p:spPr>
          <a:xfrm>
            <a:off x="5895975" y="1414938"/>
            <a:ext cx="5871482" cy="51001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5121"/>
            <a:ext cx="3871988" cy="46066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SSO orbit is 100% successful.</a:t>
            </a:r>
          </a:p>
          <a:p>
            <a:pPr>
              <a:lnSpc>
                <a:spcPct val="100000"/>
              </a:lnSpc>
              <a:spcBef>
                <a:spcPts val="1400"/>
              </a:spcBef>
            </a:pPr>
            <a:r>
              <a:rPr lang="en-US" sz="2200" dirty="0">
                <a:solidFill>
                  <a:schemeClr val="accent3">
                    <a:lumMod val="25000"/>
                  </a:schemeClr>
                </a:solidFill>
                <a:latin typeface="Abadi" panose="020B0604020104020204" pitchFamily="34" charset="0"/>
              </a:rPr>
              <a:t>Despite the great number of flight, it is not obvious to state if GTO orbit is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We can also see a clear distinction between low and high payload (&gt; 8K Kg) : there are not a lot of flights to compare above this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9DA0B130-AEE3-48B6-B7EF-4C439BEB48D4}"/>
              </a:ext>
            </a:extLst>
          </p:cNvPr>
          <p:cNvPicPr>
            <a:picLocks noChangeAspect="1"/>
          </p:cNvPicPr>
          <p:nvPr/>
        </p:nvPicPr>
        <p:blipFill>
          <a:blip r:embed="rId3"/>
          <a:stretch>
            <a:fillRect/>
          </a:stretch>
        </p:blipFill>
        <p:spPr>
          <a:xfrm>
            <a:off x="5584372" y="1445121"/>
            <a:ext cx="6019800" cy="50556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4742"/>
            <a:ext cx="5010304" cy="4406603"/>
          </a:xfrm>
          <a:prstGeom prst="rect">
            <a:avLst/>
          </a:prstGeom>
        </p:spPr>
        <p:txBody>
          <a:bodyPr>
            <a:normAutofit/>
          </a:bodyPr>
          <a:lstStyle/>
          <a:p>
            <a:pPr>
              <a:lnSpc>
                <a:spcPct val="100000"/>
              </a:lnSpc>
              <a:spcBef>
                <a:spcPts val="1400"/>
              </a:spcBef>
            </a:pPr>
            <a:r>
              <a:rPr lang="fr-FR" sz="2200" dirty="0">
                <a:solidFill>
                  <a:schemeClr val="accent3">
                    <a:lumMod val="25000"/>
                  </a:schemeClr>
                </a:solidFill>
                <a:latin typeface="Abadi" panose="020B0604020104020204" pitchFamily="34" charset="0"/>
              </a:rPr>
              <a:t>It </a:t>
            </a:r>
            <a:r>
              <a:rPr lang="fr-FR" sz="2200" dirty="0" err="1">
                <a:solidFill>
                  <a:schemeClr val="accent3">
                    <a:lumMod val="25000"/>
                  </a:schemeClr>
                </a:solidFill>
                <a:latin typeface="Abadi" panose="020B0604020104020204" pitchFamily="34" charset="0"/>
              </a:rPr>
              <a:t>is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clear</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that</a:t>
            </a:r>
            <a:r>
              <a:rPr lang="fr-FR" sz="2200" dirty="0">
                <a:solidFill>
                  <a:schemeClr val="accent3">
                    <a:lumMod val="25000"/>
                  </a:schemeClr>
                </a:solidFill>
                <a:latin typeface="Abadi" panose="020B0604020104020204" pitchFamily="34" charset="0"/>
              </a:rPr>
              <a:t> the </a:t>
            </a:r>
            <a:r>
              <a:rPr lang="fr-FR" sz="2200" dirty="0" err="1">
                <a:solidFill>
                  <a:schemeClr val="accent3">
                    <a:lumMod val="25000"/>
                  </a:schemeClr>
                </a:solidFill>
                <a:latin typeface="Abadi" panose="020B0604020104020204" pitchFamily="34" charset="0"/>
              </a:rPr>
              <a:t>success</a:t>
            </a:r>
            <a:r>
              <a:rPr lang="fr-FR" sz="2200" dirty="0">
                <a:solidFill>
                  <a:schemeClr val="accent3">
                    <a:lumMod val="25000"/>
                  </a:schemeClr>
                </a:solidFill>
                <a:latin typeface="Abadi" panose="020B0604020104020204" pitchFamily="34" charset="0"/>
              </a:rPr>
              <a:t> rate </a:t>
            </a:r>
            <a:r>
              <a:rPr lang="fr-FR" sz="2200" dirty="0" err="1">
                <a:solidFill>
                  <a:schemeClr val="accent3">
                    <a:lumMod val="25000"/>
                  </a:schemeClr>
                </a:solidFill>
                <a:latin typeface="Abadi" panose="020B0604020104020204" pitchFamily="34" charset="0"/>
              </a:rPr>
              <a:t>increases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with</a:t>
            </a:r>
            <a:r>
              <a:rPr lang="fr-FR" sz="2200" dirty="0">
                <a:solidFill>
                  <a:schemeClr val="accent3">
                    <a:lumMod val="25000"/>
                  </a:schemeClr>
                </a:solidFill>
                <a:latin typeface="Abadi" panose="020B0604020104020204" pitchFamily="34" charset="0"/>
              </a:rPr>
              <a:t> the </a:t>
            </a:r>
            <a:r>
              <a:rPr lang="fr-FR" sz="2200" dirty="0" err="1">
                <a:solidFill>
                  <a:schemeClr val="accent3">
                    <a:lumMod val="25000"/>
                  </a:schemeClr>
                </a:solidFill>
                <a:latin typeface="Abadi" panose="020B0604020104020204" pitchFamily="34" charset="0"/>
              </a:rPr>
              <a:t>year</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maybe</a:t>
            </a:r>
            <a:r>
              <a:rPr lang="fr-FR" sz="2200" dirty="0">
                <a:solidFill>
                  <a:schemeClr val="accent3">
                    <a:lumMod val="25000"/>
                  </a:schemeClr>
                </a:solidFill>
                <a:latin typeface="Abadi" panose="020B0604020104020204" pitchFamily="34" charset="0"/>
              </a:rPr>
              <a:t> due to more </a:t>
            </a:r>
            <a:r>
              <a:rPr lang="fr-FR" sz="2200" dirty="0" err="1">
                <a:solidFill>
                  <a:schemeClr val="accent3">
                    <a:lumMod val="25000"/>
                  </a:schemeClr>
                </a:solidFill>
                <a:latin typeface="Abadi" panose="020B0604020104020204" pitchFamily="34" charset="0"/>
              </a:rPr>
              <a:t>experiences</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that</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make</a:t>
            </a:r>
            <a:r>
              <a:rPr lang="fr-FR" sz="2200" dirty="0">
                <a:solidFill>
                  <a:schemeClr val="accent3">
                    <a:lumMod val="25000"/>
                  </a:schemeClr>
                </a:solidFill>
                <a:latin typeface="Abadi" panose="020B0604020104020204" pitchFamily="34" charset="0"/>
              </a:rPr>
              <a:t> </a:t>
            </a:r>
            <a:r>
              <a:rPr lang="fr-FR" sz="2200" dirty="0" err="1">
                <a:solidFill>
                  <a:schemeClr val="accent3">
                    <a:lumMod val="25000"/>
                  </a:schemeClr>
                </a:solidFill>
                <a:latin typeface="Abadi" panose="020B0604020104020204" pitchFamily="34" charset="0"/>
              </a:rPr>
              <a:t>adjustments</a:t>
            </a:r>
            <a:r>
              <a:rPr lang="fr-FR" sz="2200" dirty="0">
                <a:solidFill>
                  <a:schemeClr val="accent3">
                    <a:lumMod val="25000"/>
                  </a:schemeClr>
                </a:solidFill>
                <a:latin typeface="Abadi" panose="020B0604020104020204" pitchFamily="34" charset="0"/>
              </a:rPr>
              <a:t> possible and </a:t>
            </a:r>
            <a:r>
              <a:rPr lang="fr-FR" sz="2200" dirty="0" err="1">
                <a:solidFill>
                  <a:schemeClr val="accent3">
                    <a:lumMod val="25000"/>
                  </a:schemeClr>
                </a:solidFill>
                <a:latin typeface="Abadi" panose="020B0604020104020204" pitchFamily="34" charset="0"/>
              </a:rPr>
              <a:t>evolution</a:t>
            </a:r>
            <a:r>
              <a:rPr lang="fr-FR" sz="2200" dirty="0">
                <a:solidFill>
                  <a:schemeClr val="accent3">
                    <a:lumMod val="25000"/>
                  </a:schemeClr>
                </a:solidFill>
                <a:latin typeface="Abadi" panose="020B0604020104020204" pitchFamily="34" charset="0"/>
              </a:rPr>
              <a:t> of </a:t>
            </a:r>
            <a:r>
              <a:rPr lang="fr-FR" sz="2200" dirty="0" err="1">
                <a:solidFill>
                  <a:schemeClr val="accent3">
                    <a:lumMod val="25000"/>
                  </a:schemeClr>
                </a:solidFill>
                <a:latin typeface="Abadi" panose="020B0604020104020204" pitchFamily="34" charset="0"/>
              </a:rPr>
              <a:t>technology</a:t>
            </a:r>
            <a:r>
              <a:rPr lang="fr-F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A8319545-FBE4-BA94-3B7B-E4D8F3E0A455}"/>
              </a:ext>
            </a:extLst>
          </p:cNvPr>
          <p:cNvPicPr>
            <a:picLocks noChangeAspect="1"/>
          </p:cNvPicPr>
          <p:nvPr/>
        </p:nvPicPr>
        <p:blipFill>
          <a:blip r:embed="rId3"/>
          <a:stretch>
            <a:fillRect/>
          </a:stretch>
        </p:blipFill>
        <p:spPr>
          <a:xfrm>
            <a:off x="6329007" y="1474742"/>
            <a:ext cx="5375176" cy="412024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80308"/>
            <a:ext cx="1101112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unique launch sites are listed below : </a:t>
            </a:r>
          </a:p>
          <a:p>
            <a:pPr lvl="1">
              <a:lnSpc>
                <a:spcPct val="100000"/>
              </a:lnSpc>
              <a:spcBef>
                <a:spcPts val="1400"/>
              </a:spcBef>
              <a:buFont typeface="Courier New" panose="02070309020205020404" pitchFamily="49" charset="0"/>
              <a:buChar char="o"/>
            </a:pPr>
            <a:r>
              <a:rPr lang="en-US" sz="1000" dirty="0">
                <a:solidFill>
                  <a:schemeClr val="accent3">
                    <a:lumMod val="25000"/>
                  </a:schemeClr>
                </a:solidFill>
                <a:latin typeface="Abadi" panose="020B0604020104020204" pitchFamily="34" charset="0"/>
              </a:rPr>
              <a:t>CCAFS LC-40</a:t>
            </a:r>
          </a:p>
          <a:p>
            <a:pPr lvl="1">
              <a:lnSpc>
                <a:spcPct val="100000"/>
              </a:lnSpc>
              <a:spcBef>
                <a:spcPts val="1400"/>
              </a:spcBef>
              <a:buFont typeface="Courier New" panose="02070309020205020404" pitchFamily="49" charset="0"/>
              <a:buChar char="o"/>
            </a:pPr>
            <a:r>
              <a:rPr lang="en-US" sz="1000" dirty="0">
                <a:solidFill>
                  <a:schemeClr val="accent3">
                    <a:lumMod val="25000"/>
                  </a:schemeClr>
                </a:solidFill>
                <a:latin typeface="Abadi" panose="020B0604020104020204" pitchFamily="34" charset="0"/>
              </a:rPr>
              <a:t>CCAFS SLC-40</a:t>
            </a:r>
          </a:p>
          <a:p>
            <a:pPr lvl="1">
              <a:lnSpc>
                <a:spcPct val="100000"/>
              </a:lnSpc>
              <a:spcBef>
                <a:spcPts val="1400"/>
              </a:spcBef>
              <a:buFont typeface="Courier New" panose="02070309020205020404" pitchFamily="49" charset="0"/>
              <a:buChar char="o"/>
            </a:pPr>
            <a:r>
              <a:rPr lang="en-US" sz="1000" dirty="0">
                <a:solidFill>
                  <a:schemeClr val="accent3">
                    <a:lumMod val="25000"/>
                  </a:schemeClr>
                </a:solidFill>
                <a:latin typeface="Abadi" panose="020B0604020104020204" pitchFamily="34" charset="0"/>
              </a:rPr>
              <a:t>KSC LC-39A</a:t>
            </a:r>
          </a:p>
          <a:p>
            <a:pPr lvl="1">
              <a:lnSpc>
                <a:spcPct val="100000"/>
              </a:lnSpc>
              <a:spcBef>
                <a:spcPts val="1400"/>
              </a:spcBef>
              <a:buFont typeface="Courier New" panose="02070309020205020404" pitchFamily="49" charset="0"/>
              <a:buChar char="o"/>
            </a:pPr>
            <a:r>
              <a:rPr lang="en-US" sz="10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We use the SELECT DISTINCT command to retrieve the unique launch site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DC8CCA7E-36B8-5221-73A8-FC8C0A6D0BB4}"/>
              </a:ext>
            </a:extLst>
          </p:cNvPr>
          <p:cNvPicPr>
            <a:picLocks noChangeAspect="1"/>
          </p:cNvPicPr>
          <p:nvPr/>
        </p:nvPicPr>
        <p:blipFill>
          <a:blip r:embed="rId3"/>
          <a:stretch>
            <a:fillRect/>
          </a:stretch>
        </p:blipFill>
        <p:spPr>
          <a:xfrm>
            <a:off x="666750" y="3535466"/>
            <a:ext cx="10858500" cy="31432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36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5 records where launch sites begin with `CCA` where we can see other organization than NASA.</a:t>
            </a:r>
          </a:p>
          <a:p>
            <a:pPr>
              <a:lnSpc>
                <a:spcPct val="100000"/>
              </a:lnSpc>
              <a:spcBef>
                <a:spcPts val="1400"/>
              </a:spcBef>
            </a:pPr>
            <a:r>
              <a:rPr lang="en-US" sz="2200" dirty="0">
                <a:solidFill>
                  <a:schemeClr val="accent3">
                    <a:lumMod val="25000"/>
                  </a:schemeClr>
                </a:solidFill>
                <a:latin typeface="Abadi" panose="020B0604020104020204" pitchFamily="34" charset="0"/>
              </a:rPr>
              <a:t>We use the LIMIT command to retrieve 5 records only.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CE4A0E85-43E4-BF2C-9ED6-634F812D2C99}"/>
              </a:ext>
            </a:extLst>
          </p:cNvPr>
          <p:cNvPicPr>
            <a:picLocks noChangeAspect="1"/>
          </p:cNvPicPr>
          <p:nvPr/>
        </p:nvPicPr>
        <p:blipFill>
          <a:blip r:embed="rId3"/>
          <a:stretch>
            <a:fillRect/>
          </a:stretch>
        </p:blipFill>
        <p:spPr>
          <a:xfrm>
            <a:off x="486981" y="2842389"/>
            <a:ext cx="11421990" cy="28266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7353"/>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as customer was 45596 kg</a:t>
            </a:r>
          </a:p>
          <a:p>
            <a:pPr>
              <a:lnSpc>
                <a:spcPct val="100000"/>
              </a:lnSpc>
              <a:spcBef>
                <a:spcPts val="1400"/>
              </a:spcBef>
            </a:pPr>
            <a:r>
              <a:rPr lang="en-US" sz="2200" dirty="0">
                <a:solidFill>
                  <a:schemeClr val="accent3">
                    <a:lumMod val="25000"/>
                  </a:schemeClr>
                </a:solidFill>
                <a:latin typeface="Abadi" panose="020B0604020104020204" pitchFamily="34" charset="0"/>
              </a:rPr>
              <a:t>We use the SUM function to calculate the total payload mass and the filter customer = ‘NASA (CRS)’ to calculate NASA only results.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6B5D2F26-9817-C8B8-2ED0-209D10739309}"/>
              </a:ext>
            </a:extLst>
          </p:cNvPr>
          <p:cNvPicPr>
            <a:picLocks noChangeAspect="1"/>
          </p:cNvPicPr>
          <p:nvPr/>
        </p:nvPicPr>
        <p:blipFill>
          <a:blip r:embed="rId3"/>
          <a:stretch>
            <a:fillRect/>
          </a:stretch>
        </p:blipFill>
        <p:spPr>
          <a:xfrm>
            <a:off x="474736" y="3094031"/>
            <a:ext cx="11106150" cy="22288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2928,4 Kg</a:t>
            </a:r>
          </a:p>
          <a:p>
            <a:pPr>
              <a:lnSpc>
                <a:spcPct val="100000"/>
              </a:lnSpc>
              <a:spcBef>
                <a:spcPts val="1400"/>
              </a:spcBef>
            </a:pPr>
            <a:r>
              <a:rPr lang="en-US" sz="2200" dirty="0">
                <a:solidFill>
                  <a:schemeClr val="accent3">
                    <a:lumMod val="25000"/>
                  </a:schemeClr>
                </a:solidFill>
                <a:latin typeface="Abadi" panose="020B0604020104020204" pitchFamily="34" charset="0"/>
              </a:rPr>
              <a:t>We use the AVG() function to retrieve the average payload mass and the filter Booster version = ‘F9 V1.1’ to calculate result for this booster version only.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E177F64E-108E-EA6B-44DD-C12F689889F4}"/>
              </a:ext>
            </a:extLst>
          </p:cNvPr>
          <p:cNvPicPr>
            <a:picLocks noChangeAspect="1"/>
          </p:cNvPicPr>
          <p:nvPr/>
        </p:nvPicPr>
        <p:blipFill>
          <a:blip r:embed="rId3"/>
          <a:stretch>
            <a:fillRect/>
          </a:stretch>
        </p:blipFill>
        <p:spPr>
          <a:xfrm>
            <a:off x="573015" y="3429000"/>
            <a:ext cx="10848975" cy="21717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9690"/>
            <a:ext cx="105156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22 December 2015.</a:t>
            </a:r>
          </a:p>
          <a:p>
            <a:pPr>
              <a:lnSpc>
                <a:spcPct val="100000"/>
              </a:lnSpc>
              <a:spcBef>
                <a:spcPts val="1400"/>
              </a:spcBef>
            </a:pPr>
            <a:r>
              <a:rPr lang="en-US" sz="2200" dirty="0">
                <a:solidFill>
                  <a:schemeClr val="accent3">
                    <a:lumMod val="25000"/>
                  </a:schemeClr>
                </a:solidFill>
                <a:latin typeface="Abadi"/>
              </a:rPr>
              <a:t>We use the MIN() function to retrieve the smallest value date, with a filter on landing outcome =‘Success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B8D97FF2-A8D0-66B3-B96E-BB3E8A2CC27D}"/>
              </a:ext>
            </a:extLst>
          </p:cNvPr>
          <p:cNvPicPr>
            <a:picLocks noChangeAspect="1"/>
          </p:cNvPicPr>
          <p:nvPr/>
        </p:nvPicPr>
        <p:blipFill>
          <a:blip r:embed="rId3"/>
          <a:stretch>
            <a:fillRect/>
          </a:stretch>
        </p:blipFill>
        <p:spPr>
          <a:xfrm>
            <a:off x="623887" y="3190228"/>
            <a:ext cx="10944225" cy="2590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only 4 boosters with a payload mass between 4K and 6K kg.</a:t>
            </a:r>
          </a:p>
          <a:p>
            <a:pPr>
              <a:lnSpc>
                <a:spcPct val="100000"/>
              </a:lnSpc>
              <a:spcBef>
                <a:spcPts val="1400"/>
              </a:spcBef>
            </a:pPr>
            <a:r>
              <a:rPr lang="en-US" sz="2200" dirty="0">
                <a:solidFill>
                  <a:schemeClr val="accent3">
                    <a:lumMod val="25000"/>
                  </a:schemeClr>
                </a:solidFill>
                <a:latin typeface="Abadi"/>
              </a:rPr>
              <a:t>We use 2 conditions here to filter the records by landing outcome and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894E8075-EF97-9C70-960A-52E4ECD37CD1}"/>
              </a:ext>
            </a:extLst>
          </p:cNvPr>
          <p:cNvPicPr>
            <a:picLocks noChangeAspect="1"/>
          </p:cNvPicPr>
          <p:nvPr/>
        </p:nvPicPr>
        <p:blipFill>
          <a:blip r:embed="rId3"/>
          <a:stretch>
            <a:fillRect/>
          </a:stretch>
        </p:blipFill>
        <p:spPr>
          <a:xfrm>
            <a:off x="518174" y="3203103"/>
            <a:ext cx="11019273" cy="257222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725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100.</a:t>
            </a:r>
          </a:p>
          <a:p>
            <a:pPr>
              <a:lnSpc>
                <a:spcPct val="100000"/>
              </a:lnSpc>
              <a:spcBef>
                <a:spcPts val="1400"/>
              </a:spcBef>
            </a:pPr>
            <a:r>
              <a:rPr lang="en-US" sz="2200" dirty="0">
                <a:solidFill>
                  <a:schemeClr val="accent3">
                    <a:lumMod val="25000"/>
                  </a:schemeClr>
                </a:solidFill>
                <a:latin typeface="Abadi" panose="020B0604020104020204" pitchFamily="34" charset="0"/>
              </a:rPr>
              <a:t>We use COUNT() function to retrieve the number of records for mission outcome = ‘Success’ or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AC8B72D8-512E-17FC-9541-15F558D74CA1}"/>
              </a:ext>
            </a:extLst>
          </p:cNvPr>
          <p:cNvPicPr>
            <a:picLocks noChangeAspect="1"/>
          </p:cNvPicPr>
          <p:nvPr/>
        </p:nvPicPr>
        <p:blipFill>
          <a:blip r:embed="rId3"/>
          <a:stretch>
            <a:fillRect/>
          </a:stretch>
        </p:blipFill>
        <p:spPr>
          <a:xfrm>
            <a:off x="276225" y="3171418"/>
            <a:ext cx="11639550" cy="21717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510"/>
            <a:ext cx="10326708" cy="449106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using API</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and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12 boosters which have carried a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We use a sub query to retrieve the maximum payload mass associated to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BAD18B2D-8F25-7605-5B21-B6AE90C0A61D}"/>
              </a:ext>
            </a:extLst>
          </p:cNvPr>
          <p:cNvPicPr>
            <a:picLocks noChangeAspect="1"/>
          </p:cNvPicPr>
          <p:nvPr/>
        </p:nvPicPr>
        <p:blipFill>
          <a:blip r:embed="rId3"/>
          <a:stretch>
            <a:fillRect/>
          </a:stretch>
        </p:blipFill>
        <p:spPr>
          <a:xfrm>
            <a:off x="770011" y="2654290"/>
            <a:ext cx="7549243" cy="388525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7355" y="135929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2 boosters (drone ship) that failed to land in 2015, both situated in the launch site CCAFS LC-40 :</a:t>
            </a:r>
          </a:p>
          <a:p>
            <a:pPr lvl="1">
              <a:lnSpc>
                <a:spcPct val="100000"/>
              </a:lnSpc>
              <a:spcBef>
                <a:spcPts val="1400"/>
              </a:spcBef>
            </a:pPr>
            <a:r>
              <a:rPr lang="en-US" sz="1400" dirty="0">
                <a:solidFill>
                  <a:schemeClr val="accent3">
                    <a:lumMod val="25000"/>
                  </a:schemeClr>
                </a:solidFill>
                <a:latin typeface="Abadi"/>
              </a:rPr>
              <a:t>F9 v1.B1012</a:t>
            </a:r>
          </a:p>
          <a:p>
            <a:pPr lvl="1">
              <a:lnSpc>
                <a:spcPct val="100000"/>
              </a:lnSpc>
              <a:spcBef>
                <a:spcPts val="1400"/>
              </a:spcBef>
            </a:pPr>
            <a:r>
              <a:rPr lang="en-US" sz="1400" dirty="0">
                <a:solidFill>
                  <a:schemeClr val="accent3">
                    <a:lumMod val="25000"/>
                  </a:schemeClr>
                </a:solidFill>
                <a:latin typeface="Abadi"/>
              </a:rPr>
              <a:t>F9 v1.B1015</a:t>
            </a:r>
          </a:p>
          <a:p>
            <a:pPr>
              <a:lnSpc>
                <a:spcPct val="100000"/>
              </a:lnSpc>
              <a:spcBef>
                <a:spcPts val="1400"/>
              </a:spcBef>
            </a:pPr>
            <a:r>
              <a:rPr lang="en-US" sz="2200" dirty="0">
                <a:solidFill>
                  <a:schemeClr val="accent3">
                    <a:lumMod val="25000"/>
                  </a:schemeClr>
                </a:solidFill>
                <a:latin typeface="Abadi"/>
              </a:rPr>
              <a:t>We use the YEAR() function to retrieve the year part of the date.</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4FB87E59-489F-AFE1-5761-A7B94A721AC6}"/>
              </a:ext>
            </a:extLst>
          </p:cNvPr>
          <p:cNvPicPr>
            <a:picLocks noChangeAspect="1"/>
          </p:cNvPicPr>
          <p:nvPr/>
        </p:nvPicPr>
        <p:blipFill>
          <a:blip r:embed="rId3"/>
          <a:stretch>
            <a:fillRect/>
          </a:stretch>
        </p:blipFill>
        <p:spPr>
          <a:xfrm>
            <a:off x="666147" y="3642825"/>
            <a:ext cx="10791825" cy="26765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0EB9976D-185A-C969-5810-DBA9C1AB38C5}"/>
              </a:ext>
            </a:extLst>
          </p:cNvPr>
          <p:cNvPicPr>
            <a:picLocks noChangeAspect="1"/>
          </p:cNvPicPr>
          <p:nvPr/>
        </p:nvPicPr>
        <p:blipFill>
          <a:blip r:embed="rId3"/>
          <a:stretch>
            <a:fillRect/>
          </a:stretch>
        </p:blipFill>
        <p:spPr>
          <a:xfrm>
            <a:off x="734028" y="3280000"/>
            <a:ext cx="10798629" cy="2442735"/>
          </a:xfrm>
          <a:prstGeom prst="rect">
            <a:avLst/>
          </a:prstGeom>
        </p:spPr>
      </p:pic>
      <p:sp>
        <p:nvSpPr>
          <p:cNvPr id="7" name="ZoneTexte 6">
            <a:extLst>
              <a:ext uri="{FF2B5EF4-FFF2-40B4-BE49-F238E27FC236}">
                <a16:creationId xmlns:a16="http://schemas.microsoft.com/office/drawing/2014/main" id="{CC4F392A-C15F-05BB-E2EB-57734A7338DA}"/>
              </a:ext>
            </a:extLst>
          </p:cNvPr>
          <p:cNvSpPr txBox="1"/>
          <p:nvPr/>
        </p:nvSpPr>
        <p:spPr>
          <a:xfrm>
            <a:off x="770010" y="1348445"/>
            <a:ext cx="10651979" cy="1446550"/>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Abadi" panose="020B0604020104020204" pitchFamily="34" charset="0"/>
              </a:rPr>
              <a:t>We are ranking the count of landing outcomes (such as Failure (drone ship) or Success (ground pad)) between the date 2010-06-04 and 2017-03-20, in descending order.</a:t>
            </a:r>
          </a:p>
          <a:p>
            <a:pPr marL="285750" indent="-285750">
              <a:buFont typeface="Arial" panose="020B0604020202020204" pitchFamily="34" charset="0"/>
              <a:buChar char="•"/>
            </a:pPr>
            <a:r>
              <a:rPr lang="en-US" sz="2200" dirty="0">
                <a:latin typeface="Abadi" panose="020B0604020104020204" pitchFamily="34" charset="0"/>
              </a:rPr>
              <a:t>We use order by date desc to </a:t>
            </a:r>
            <a:r>
              <a:rPr lang="en-US" sz="2200">
                <a:latin typeface="Abadi" panose="020B0604020104020204" pitchFamily="34" charset="0"/>
              </a:rPr>
              <a:t>sort by1st </a:t>
            </a:r>
            <a:r>
              <a:rPr lang="en-US" sz="2200" dirty="0">
                <a:latin typeface="Abadi" panose="020B0604020104020204" pitchFamily="34" charset="0"/>
              </a:rPr>
              <a:t>column in descending order</a:t>
            </a:r>
            <a:endParaRPr lang="fr-FR" sz="22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sites</a:t>
            </a:r>
          </a:p>
        </p:txBody>
      </p:sp>
      <p:pic>
        <p:nvPicPr>
          <p:cNvPr id="2" name="Image 1">
            <a:extLst>
              <a:ext uri="{FF2B5EF4-FFF2-40B4-BE49-F238E27FC236}">
                <a16:creationId xmlns:a16="http://schemas.microsoft.com/office/drawing/2014/main" id="{48B53889-3C06-5F5D-F6F4-ED5C12E36436}"/>
              </a:ext>
            </a:extLst>
          </p:cNvPr>
          <p:cNvPicPr>
            <a:picLocks noChangeAspect="1"/>
          </p:cNvPicPr>
          <p:nvPr/>
        </p:nvPicPr>
        <p:blipFill>
          <a:blip r:embed="rId3"/>
          <a:stretch>
            <a:fillRect/>
          </a:stretch>
        </p:blipFill>
        <p:spPr>
          <a:xfrm>
            <a:off x="5445457" y="1825146"/>
            <a:ext cx="6155141" cy="3231448"/>
          </a:xfrm>
          <a:prstGeom prst="rect">
            <a:avLst/>
          </a:prstGeom>
        </p:spPr>
      </p:pic>
      <p:sp>
        <p:nvSpPr>
          <p:cNvPr id="7" name="Content Placeholder 4">
            <a:extLst>
              <a:ext uri="{FF2B5EF4-FFF2-40B4-BE49-F238E27FC236}">
                <a16:creationId xmlns:a16="http://schemas.microsoft.com/office/drawing/2014/main" id="{8F6E6479-FF2C-45BB-A022-C30A254AC6BE}"/>
              </a:ext>
            </a:extLst>
          </p:cNvPr>
          <p:cNvSpPr txBox="1">
            <a:spLocks/>
          </p:cNvSpPr>
          <p:nvPr/>
        </p:nvSpPr>
        <p:spPr>
          <a:xfrm>
            <a:off x="862366" y="1825146"/>
            <a:ext cx="4313316"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main </a:t>
            </a:r>
            <a:r>
              <a:rPr lang="en-US" sz="2000" dirty="0" err="1"/>
              <a:t>lauchsites</a:t>
            </a:r>
            <a:r>
              <a:rPr lang="en-US" sz="2000" dirty="0"/>
              <a:t> are opposite to each other, one in Florida (east coast) and the other in California (west coast) to be able to choose the best regarding different factors.</a:t>
            </a:r>
          </a:p>
          <a:p>
            <a:r>
              <a:rPr lang="en-US" sz="2000" dirty="0"/>
              <a:t>The choice of launch site is very important in order to avoid crash as the one of </a:t>
            </a:r>
            <a:r>
              <a:rPr lang="en-US" sz="2000" dirty="0" err="1"/>
              <a:t>Starphip</a:t>
            </a:r>
            <a:r>
              <a:rPr lang="en-US" sz="2000" dirty="0"/>
              <a:t> in April 2023 and the huge amount of damage caused. </a:t>
            </a:r>
          </a:p>
        </p:txBody>
      </p:sp>
    </p:spTree>
    <p:extLst>
      <p:ext uri="{BB962C8B-B14F-4D97-AF65-F5344CB8AC3E}">
        <p14:creationId xmlns:p14="http://schemas.microsoft.com/office/powerpoint/2010/main" val="174084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rate of launches per site</a:t>
            </a:r>
          </a:p>
        </p:txBody>
      </p:sp>
      <p:sp>
        <p:nvSpPr>
          <p:cNvPr id="7" name="Content Placeholder 4">
            <a:extLst>
              <a:ext uri="{FF2B5EF4-FFF2-40B4-BE49-F238E27FC236}">
                <a16:creationId xmlns:a16="http://schemas.microsoft.com/office/drawing/2014/main" id="{8F6E6479-FF2C-45BB-A022-C30A254AC6BE}"/>
              </a:ext>
            </a:extLst>
          </p:cNvPr>
          <p:cNvSpPr txBox="1">
            <a:spLocks/>
          </p:cNvSpPr>
          <p:nvPr/>
        </p:nvSpPr>
        <p:spPr>
          <a:xfrm>
            <a:off x="338583" y="1541777"/>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Example for sites CCAFS-SLC40, CCAFS_LC40, VAFB-SLC4E &amp; KSC-LC39A</a:t>
            </a:r>
          </a:p>
          <a:p>
            <a:pPr>
              <a:spcBef>
                <a:spcPts val="1400"/>
              </a:spcBef>
            </a:pPr>
            <a:r>
              <a:rPr lang="en-US" sz="2000" dirty="0"/>
              <a:t>Green markers indicate success and red ones failures.</a:t>
            </a:r>
          </a:p>
          <a:p>
            <a:pPr>
              <a:spcBef>
                <a:spcPts val="1400"/>
              </a:spcBef>
            </a:pPr>
            <a:r>
              <a:rPr lang="en-US" sz="2000" dirty="0"/>
              <a:t>We can already noticed that KSC-LC39A seems to have a good ratio (green/red) of successful launches, compared to the others.</a:t>
            </a:r>
          </a:p>
        </p:txBody>
      </p:sp>
      <p:pic>
        <p:nvPicPr>
          <p:cNvPr id="5" name="Image 4" descr="Une image contenant diagramme">
            <a:extLst>
              <a:ext uri="{FF2B5EF4-FFF2-40B4-BE49-F238E27FC236}">
                <a16:creationId xmlns:a16="http://schemas.microsoft.com/office/drawing/2014/main" id="{075F6A54-1D5B-15F1-C2C2-9E30318C3E73}"/>
              </a:ext>
            </a:extLst>
          </p:cNvPr>
          <p:cNvPicPr>
            <a:picLocks noChangeAspect="1"/>
          </p:cNvPicPr>
          <p:nvPr/>
        </p:nvPicPr>
        <p:blipFill rotWithShape="1">
          <a:blip r:embed="rId3"/>
          <a:srcRect r="3" b="16233"/>
          <a:stretch/>
        </p:blipFill>
        <p:spPr>
          <a:xfrm>
            <a:off x="7460180" y="1304025"/>
            <a:ext cx="4317774" cy="2640393"/>
          </a:xfrm>
          <a:prstGeom prst="rect">
            <a:avLst/>
          </a:prstGeom>
        </p:spPr>
      </p:pic>
      <p:pic>
        <p:nvPicPr>
          <p:cNvPr id="6" name="Image 5" descr="Une image contenant diagramme&#10;&#10;Description générée automatiquement">
            <a:extLst>
              <a:ext uri="{FF2B5EF4-FFF2-40B4-BE49-F238E27FC236}">
                <a16:creationId xmlns:a16="http://schemas.microsoft.com/office/drawing/2014/main" id="{F7DC3FB4-0CFA-8E8A-CD55-1E87DD670B1B}"/>
              </a:ext>
            </a:extLst>
          </p:cNvPr>
          <p:cNvPicPr>
            <a:picLocks noChangeAspect="1"/>
          </p:cNvPicPr>
          <p:nvPr/>
        </p:nvPicPr>
        <p:blipFill rotWithShape="1">
          <a:blip r:embed="rId4"/>
          <a:srcRect r="252" b="3"/>
          <a:stretch/>
        </p:blipFill>
        <p:spPr>
          <a:xfrm>
            <a:off x="7460180" y="3992248"/>
            <a:ext cx="4317775" cy="2640403"/>
          </a:xfrm>
          <a:prstGeom prst="rect">
            <a:avLst/>
          </a:prstGeom>
        </p:spPr>
      </p:pic>
      <p:pic>
        <p:nvPicPr>
          <p:cNvPr id="8" name="Image 7">
            <a:extLst>
              <a:ext uri="{FF2B5EF4-FFF2-40B4-BE49-F238E27FC236}">
                <a16:creationId xmlns:a16="http://schemas.microsoft.com/office/drawing/2014/main" id="{426548B2-4290-6C77-FE47-9338E2ABC04F}"/>
              </a:ext>
            </a:extLst>
          </p:cNvPr>
          <p:cNvPicPr>
            <a:picLocks noChangeAspect="1"/>
          </p:cNvPicPr>
          <p:nvPr/>
        </p:nvPicPr>
        <p:blipFill>
          <a:blip r:embed="rId5"/>
          <a:stretch>
            <a:fillRect/>
          </a:stretch>
        </p:blipFill>
        <p:spPr>
          <a:xfrm>
            <a:off x="3991301" y="1304025"/>
            <a:ext cx="3432046" cy="2664000"/>
          </a:xfrm>
          <a:prstGeom prst="rect">
            <a:avLst/>
          </a:prstGeom>
        </p:spPr>
      </p:pic>
      <p:sp>
        <p:nvSpPr>
          <p:cNvPr id="9" name="Rectangle 8">
            <a:extLst>
              <a:ext uri="{FF2B5EF4-FFF2-40B4-BE49-F238E27FC236}">
                <a16:creationId xmlns:a16="http://schemas.microsoft.com/office/drawing/2014/main" id="{21ECC89F-3CF0-7114-902E-B8FD1322080C}"/>
              </a:ext>
            </a:extLst>
          </p:cNvPr>
          <p:cNvSpPr/>
          <p:nvPr/>
        </p:nvSpPr>
        <p:spPr>
          <a:xfrm>
            <a:off x="7490231" y="1350929"/>
            <a:ext cx="1485093" cy="298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a:solidFill>
                    <a:schemeClr val="bg1"/>
                  </a:solidFill>
                </a:ln>
                <a:solidFill>
                  <a:schemeClr val="tx1"/>
                </a:solidFill>
              </a:rPr>
              <a:t>CCAFS-SLC40</a:t>
            </a:r>
          </a:p>
        </p:txBody>
      </p:sp>
      <p:sp>
        <p:nvSpPr>
          <p:cNvPr id="10" name="Rectangle 9">
            <a:extLst>
              <a:ext uri="{FF2B5EF4-FFF2-40B4-BE49-F238E27FC236}">
                <a16:creationId xmlns:a16="http://schemas.microsoft.com/office/drawing/2014/main" id="{EFB49BC7-6E32-26A1-5C15-4CEAE651383C}"/>
              </a:ext>
            </a:extLst>
          </p:cNvPr>
          <p:cNvSpPr/>
          <p:nvPr/>
        </p:nvSpPr>
        <p:spPr>
          <a:xfrm>
            <a:off x="7490231" y="4038138"/>
            <a:ext cx="1485094" cy="298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a:solidFill>
                    <a:schemeClr val="bg1"/>
                  </a:solidFill>
                </a:ln>
                <a:solidFill>
                  <a:schemeClr val="tx1"/>
                </a:solidFill>
              </a:rPr>
              <a:t>CCAFS-LC40</a:t>
            </a:r>
          </a:p>
        </p:txBody>
      </p:sp>
      <p:sp>
        <p:nvSpPr>
          <p:cNvPr id="11" name="Rectangle 10">
            <a:extLst>
              <a:ext uri="{FF2B5EF4-FFF2-40B4-BE49-F238E27FC236}">
                <a16:creationId xmlns:a16="http://schemas.microsoft.com/office/drawing/2014/main" id="{C77FF9B5-C9B2-32BE-CE78-EADD34DAA695}"/>
              </a:ext>
            </a:extLst>
          </p:cNvPr>
          <p:cNvSpPr/>
          <p:nvPr/>
        </p:nvSpPr>
        <p:spPr>
          <a:xfrm>
            <a:off x="4070506" y="1392537"/>
            <a:ext cx="1300484" cy="298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a:solidFill>
                    <a:schemeClr val="bg1"/>
                  </a:solidFill>
                </a:ln>
                <a:solidFill>
                  <a:schemeClr val="tx1"/>
                </a:solidFill>
              </a:rPr>
              <a:t>KSC-LC39A</a:t>
            </a:r>
          </a:p>
        </p:txBody>
      </p:sp>
      <p:pic>
        <p:nvPicPr>
          <p:cNvPr id="13" name="Image 12">
            <a:extLst>
              <a:ext uri="{FF2B5EF4-FFF2-40B4-BE49-F238E27FC236}">
                <a16:creationId xmlns:a16="http://schemas.microsoft.com/office/drawing/2014/main" id="{CD447AE8-B809-7645-F2E1-35946459C4FA}"/>
              </a:ext>
            </a:extLst>
          </p:cNvPr>
          <p:cNvPicPr>
            <a:picLocks noChangeAspect="1"/>
          </p:cNvPicPr>
          <p:nvPr/>
        </p:nvPicPr>
        <p:blipFill>
          <a:blip r:embed="rId6"/>
          <a:stretch>
            <a:fillRect/>
          </a:stretch>
        </p:blipFill>
        <p:spPr>
          <a:xfrm>
            <a:off x="3991338" y="3992248"/>
            <a:ext cx="3442036" cy="2664000"/>
          </a:xfrm>
          <a:prstGeom prst="rect">
            <a:avLst/>
          </a:prstGeom>
        </p:spPr>
      </p:pic>
      <p:sp>
        <p:nvSpPr>
          <p:cNvPr id="14" name="Rectangle 13">
            <a:extLst>
              <a:ext uri="{FF2B5EF4-FFF2-40B4-BE49-F238E27FC236}">
                <a16:creationId xmlns:a16="http://schemas.microsoft.com/office/drawing/2014/main" id="{CA987174-4369-7942-1A5F-35AB7CD87FCD}"/>
              </a:ext>
            </a:extLst>
          </p:cNvPr>
          <p:cNvSpPr/>
          <p:nvPr/>
        </p:nvSpPr>
        <p:spPr>
          <a:xfrm>
            <a:off x="4070506" y="4143776"/>
            <a:ext cx="1469160" cy="2984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n>
                  <a:solidFill>
                    <a:schemeClr val="bg1"/>
                  </a:solidFill>
                </a:ln>
                <a:solidFill>
                  <a:schemeClr val="tx1"/>
                </a:solidFill>
              </a:rPr>
              <a:t>VAFB-SLC4E</a:t>
            </a:r>
          </a:p>
        </p:txBody>
      </p:sp>
    </p:spTree>
    <p:extLst>
      <p:ext uri="{BB962C8B-B14F-4D97-AF65-F5344CB8AC3E}">
        <p14:creationId xmlns:p14="http://schemas.microsoft.com/office/powerpoint/2010/main" val="2529528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Distance to proximities</a:t>
            </a:r>
          </a:p>
        </p:txBody>
      </p:sp>
      <p:sp>
        <p:nvSpPr>
          <p:cNvPr id="7" name="Content Placeholder 4">
            <a:extLst>
              <a:ext uri="{FF2B5EF4-FFF2-40B4-BE49-F238E27FC236}">
                <a16:creationId xmlns:a16="http://schemas.microsoft.com/office/drawing/2014/main" id="{8F6E6479-FF2C-45BB-A022-C30A254AC6BE}"/>
              </a:ext>
            </a:extLst>
          </p:cNvPr>
          <p:cNvSpPr txBox="1">
            <a:spLocks/>
          </p:cNvSpPr>
          <p:nvPr/>
        </p:nvSpPr>
        <p:spPr>
          <a:xfrm>
            <a:off x="351945" y="1316897"/>
            <a:ext cx="11288376" cy="1228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400" dirty="0"/>
              <a:t>Launch sites are located (example for launch site CCAFS-SLC40)</a:t>
            </a:r>
          </a:p>
          <a:p>
            <a:pPr lvl="1">
              <a:spcBef>
                <a:spcPts val="1400"/>
              </a:spcBef>
            </a:pPr>
            <a:r>
              <a:rPr lang="en-US" sz="1400" dirty="0"/>
              <a:t>Far from cities for safety (almost 79 Km from Orlando for CCAFS site)</a:t>
            </a:r>
          </a:p>
          <a:p>
            <a:pPr lvl="1">
              <a:spcBef>
                <a:spcPts val="1400"/>
              </a:spcBef>
            </a:pPr>
            <a:r>
              <a:rPr lang="en-US" sz="1400" dirty="0"/>
              <a:t>Not too far from highway (29 km) for easy transportation of people/evacuation in case of a incident</a:t>
            </a:r>
          </a:p>
          <a:p>
            <a:pPr lvl="1">
              <a:spcBef>
                <a:spcPts val="1400"/>
              </a:spcBef>
            </a:pPr>
            <a:r>
              <a:rPr lang="en-US" sz="1400" dirty="0"/>
              <a:t>Close to railways (0.86 km) for easy logistic</a:t>
            </a:r>
          </a:p>
          <a:p>
            <a:pPr lvl="1">
              <a:spcBef>
                <a:spcPts val="1400"/>
              </a:spcBef>
            </a:pPr>
            <a:r>
              <a:rPr lang="en-US" sz="1400" dirty="0"/>
              <a:t>Close to coastline (0.59 km) to avoid damages in case of launch failures</a:t>
            </a:r>
          </a:p>
          <a:p>
            <a:pPr lvl="1">
              <a:spcBef>
                <a:spcPts val="1400"/>
              </a:spcBef>
            </a:pPr>
            <a:endParaRPr lang="en-US" sz="1400" dirty="0"/>
          </a:p>
        </p:txBody>
      </p:sp>
      <p:pic>
        <p:nvPicPr>
          <p:cNvPr id="15" name="Image 14">
            <a:extLst>
              <a:ext uri="{FF2B5EF4-FFF2-40B4-BE49-F238E27FC236}">
                <a16:creationId xmlns:a16="http://schemas.microsoft.com/office/drawing/2014/main" id="{F559AC96-6D15-8FCC-ED49-BDCB660C7A17}"/>
              </a:ext>
            </a:extLst>
          </p:cNvPr>
          <p:cNvPicPr>
            <a:picLocks noChangeAspect="1"/>
          </p:cNvPicPr>
          <p:nvPr/>
        </p:nvPicPr>
        <p:blipFill rotWithShape="1">
          <a:blip r:embed="rId3"/>
          <a:srcRect t="6813" r="3" b="17694"/>
          <a:stretch/>
        </p:blipFill>
        <p:spPr>
          <a:xfrm>
            <a:off x="438912" y="3136629"/>
            <a:ext cx="5468121" cy="3343850"/>
          </a:xfrm>
          <a:prstGeom prst="rect">
            <a:avLst/>
          </a:prstGeom>
        </p:spPr>
      </p:pic>
      <p:pic>
        <p:nvPicPr>
          <p:cNvPr id="16" name="Image 15">
            <a:extLst>
              <a:ext uri="{FF2B5EF4-FFF2-40B4-BE49-F238E27FC236}">
                <a16:creationId xmlns:a16="http://schemas.microsoft.com/office/drawing/2014/main" id="{09299071-012C-188C-B8B9-FC900C1997B4}"/>
              </a:ext>
            </a:extLst>
          </p:cNvPr>
          <p:cNvPicPr>
            <a:picLocks noChangeAspect="1"/>
          </p:cNvPicPr>
          <p:nvPr/>
        </p:nvPicPr>
        <p:blipFill rotWithShape="1">
          <a:blip r:embed="rId4"/>
          <a:srcRect l="22957" r="22669" b="-2"/>
          <a:stretch/>
        </p:blipFill>
        <p:spPr>
          <a:xfrm>
            <a:off x="6172200" y="3133528"/>
            <a:ext cx="5468121" cy="3343862"/>
          </a:xfrm>
          <a:prstGeom prst="rect">
            <a:avLst/>
          </a:prstGeom>
        </p:spPr>
      </p:pic>
    </p:spTree>
    <p:extLst>
      <p:ext uri="{BB962C8B-B14F-4D97-AF65-F5344CB8AC3E}">
        <p14:creationId xmlns:p14="http://schemas.microsoft.com/office/powerpoint/2010/main" val="1231165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7429"/>
            <a:ext cx="9745589" cy="11695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place of launching is a very important factor for success of mission. The majority of launches took place in KSC LC-39A site (41,7%).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Image 3">
            <a:extLst>
              <a:ext uri="{FF2B5EF4-FFF2-40B4-BE49-F238E27FC236}">
                <a16:creationId xmlns:a16="http://schemas.microsoft.com/office/drawing/2014/main" id="{6C084418-3757-62F9-2B8D-9C92A3641D1B}"/>
              </a:ext>
            </a:extLst>
          </p:cNvPr>
          <p:cNvPicPr>
            <a:picLocks noChangeAspect="1"/>
          </p:cNvPicPr>
          <p:nvPr/>
        </p:nvPicPr>
        <p:blipFill>
          <a:blip r:embed="rId3"/>
          <a:stretch>
            <a:fillRect/>
          </a:stretch>
        </p:blipFill>
        <p:spPr>
          <a:xfrm>
            <a:off x="1589314" y="1785970"/>
            <a:ext cx="9187543" cy="258592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377543"/>
            <a:ext cx="10551583" cy="79942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site KSC LC-39A seems to be the most successful with a rate of 76,9% of success, not surprisingly at it was the site with most launches.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Image 3">
            <a:extLst>
              <a:ext uri="{FF2B5EF4-FFF2-40B4-BE49-F238E27FC236}">
                <a16:creationId xmlns:a16="http://schemas.microsoft.com/office/drawing/2014/main" id="{80958B94-85BB-295C-EE4A-B1D41160DB66}"/>
              </a:ext>
            </a:extLst>
          </p:cNvPr>
          <p:cNvPicPr>
            <a:picLocks noChangeAspect="1"/>
          </p:cNvPicPr>
          <p:nvPr/>
        </p:nvPicPr>
        <p:blipFill>
          <a:blip r:embed="rId3"/>
          <a:stretch>
            <a:fillRect/>
          </a:stretch>
        </p:blipFill>
        <p:spPr>
          <a:xfrm>
            <a:off x="770011" y="1456252"/>
            <a:ext cx="10145486" cy="293962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2966" y="1576553"/>
            <a:ext cx="11424743" cy="413179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400" dirty="0">
                <a:solidFill>
                  <a:srgbClr val="0B49CB"/>
                </a:solidFill>
                <a:latin typeface="Abadi" panose="020B0604020104020204" pitchFamily="34" charset="0"/>
              </a:rPr>
              <a:t>Project background and context</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A new rocket company is trying to determine what are the success factors for SpaceX launch and if SpaceX will reuse the first stage.</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In order to study these points, we will use and train a machine learning model, with public </a:t>
            </a:r>
            <a:r>
              <a:rPr lang="en-US" sz="3100" dirty="0" err="1">
                <a:solidFill>
                  <a:schemeClr val="accent3">
                    <a:lumMod val="25000"/>
                  </a:schemeClr>
                </a:solidFill>
                <a:latin typeface="Abadi" panose="020B0604020104020204" pitchFamily="34" charset="0"/>
              </a:rPr>
              <a:t>informations</a:t>
            </a:r>
            <a:r>
              <a:rPr lang="en-US" sz="3100" dirty="0">
                <a:solidFill>
                  <a:schemeClr val="accent3">
                    <a:lumMod val="25000"/>
                  </a:schemeClr>
                </a:solidFill>
                <a:latin typeface="Abadi" panose="020B0604020104020204" pitchFamily="34" charset="0"/>
              </a:rPr>
              <a:t>.</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The outcome of this study can be further use to determine the cost of a launch for alternate company.</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3400" dirty="0">
                <a:solidFill>
                  <a:srgbClr val="0B49CB"/>
                </a:solidFill>
                <a:latin typeface="Abadi" panose="020B0604020104020204" pitchFamily="34" charset="0"/>
              </a:rPr>
              <a:t>Problems</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Which features/conditions contribute to the success of the launching (payload, orbit, launch site…)</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What is the trend of the success rate over time?</a:t>
            </a:r>
          </a:p>
          <a:p>
            <a:pPr lvl="1">
              <a:spcBef>
                <a:spcPts val="1400"/>
              </a:spcBef>
              <a:buFont typeface="Courier New" panose="02070309020205020404" pitchFamily="49" charset="0"/>
              <a:buChar char="o"/>
            </a:pPr>
            <a:r>
              <a:rPr lang="en-US" sz="3100" dirty="0">
                <a:solidFill>
                  <a:schemeClr val="accent3">
                    <a:lumMod val="25000"/>
                  </a:schemeClr>
                </a:solidFill>
                <a:latin typeface="Abadi" panose="020B0604020104020204" pitchFamily="34" charset="0"/>
              </a:rPr>
              <a:t>What is the most reliable machine learning model to determine the success of a launch?</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23113"/>
            <a:ext cx="10414662" cy="853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lower payload under 4K Kg has the highest success rate if combined with FT boosters.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a:t>
            </a:r>
          </a:p>
        </p:txBody>
      </p:sp>
      <p:pic>
        <p:nvPicPr>
          <p:cNvPr id="4" name="Image 3">
            <a:extLst>
              <a:ext uri="{FF2B5EF4-FFF2-40B4-BE49-F238E27FC236}">
                <a16:creationId xmlns:a16="http://schemas.microsoft.com/office/drawing/2014/main" id="{52F6759E-F557-7308-7D13-72E449759E6D}"/>
              </a:ext>
            </a:extLst>
          </p:cNvPr>
          <p:cNvPicPr>
            <a:picLocks noChangeAspect="1"/>
          </p:cNvPicPr>
          <p:nvPr/>
        </p:nvPicPr>
        <p:blipFill>
          <a:blip r:embed="rId3"/>
          <a:stretch>
            <a:fillRect/>
          </a:stretch>
        </p:blipFill>
        <p:spPr>
          <a:xfrm>
            <a:off x="1107468" y="1620285"/>
            <a:ext cx="10178143" cy="31702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4 classifications models were tested and their accuracy calculated (score method). </a:t>
            </a:r>
          </a:p>
          <a:p>
            <a:pPr>
              <a:lnSpc>
                <a:spcPct val="100000"/>
              </a:lnSpc>
              <a:spcBef>
                <a:spcPts val="1400"/>
              </a:spcBef>
            </a:pPr>
            <a:r>
              <a:rPr lang="en-US" sz="2200" dirty="0">
                <a:solidFill>
                  <a:schemeClr val="accent3">
                    <a:lumMod val="25000"/>
                  </a:schemeClr>
                </a:solidFill>
                <a:latin typeface="Abadi"/>
              </a:rPr>
              <a:t>The model with the highest accuracy is the decision tree with a rate of 88%.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 6">
            <a:extLst>
              <a:ext uri="{FF2B5EF4-FFF2-40B4-BE49-F238E27FC236}">
                <a16:creationId xmlns:a16="http://schemas.microsoft.com/office/drawing/2014/main" id="{E4B03B57-BE7B-BD48-C49D-23B986869E3F}"/>
              </a:ext>
            </a:extLst>
          </p:cNvPr>
          <p:cNvPicPr>
            <a:picLocks noChangeAspect="1"/>
          </p:cNvPicPr>
          <p:nvPr/>
        </p:nvPicPr>
        <p:blipFill>
          <a:blip r:embed="rId3"/>
          <a:stretch>
            <a:fillRect/>
          </a:stretch>
        </p:blipFill>
        <p:spPr>
          <a:xfrm>
            <a:off x="6790722" y="2054333"/>
            <a:ext cx="3848100" cy="19335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0782" y="1427067"/>
            <a:ext cx="4683732" cy="3811588"/>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decision tree has been plotted for test data. Unfortunately, all the matrix confusion are the same for all  models, so not much can be said, except that :</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false positive (3) is quite high for such activity as launching rocket, which is a major problem in terms of safety and cost.</a:t>
            </a:r>
          </a:p>
          <a:p>
            <a:pPr>
              <a:lnSpc>
                <a:spcPct val="100000"/>
              </a:lnSpc>
              <a:spcBef>
                <a:spcPts val="1400"/>
              </a:spcBef>
            </a:pPr>
            <a:r>
              <a:rPr lang="en-US" sz="2200" dirty="0">
                <a:solidFill>
                  <a:schemeClr val="accent3">
                    <a:lumMod val="25000"/>
                  </a:schemeClr>
                </a:solidFill>
                <a:latin typeface="Abadi" panose="020B0604020104020204" pitchFamily="34" charset="0"/>
              </a:rPr>
              <a:t>Accuracy (correctly classified data) is the same for the 18 tests data for all models (TP+TN/Total = 0.83)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Image 6">
            <a:extLst>
              <a:ext uri="{FF2B5EF4-FFF2-40B4-BE49-F238E27FC236}">
                <a16:creationId xmlns:a16="http://schemas.microsoft.com/office/drawing/2014/main" id="{F94F5F16-8C66-F8C3-306C-ED40A41889CC}"/>
              </a:ext>
            </a:extLst>
          </p:cNvPr>
          <p:cNvPicPr>
            <a:picLocks noChangeAspect="1"/>
          </p:cNvPicPr>
          <p:nvPr/>
        </p:nvPicPr>
        <p:blipFill>
          <a:blip r:embed="rId3"/>
          <a:stretch>
            <a:fillRect/>
          </a:stretch>
        </p:blipFill>
        <p:spPr>
          <a:xfrm>
            <a:off x="5565700" y="1427067"/>
            <a:ext cx="6298143" cy="5251435"/>
          </a:xfrm>
          <a:prstGeom prst="rect">
            <a:avLst/>
          </a:prstGeom>
        </p:spPr>
      </p:pic>
      <p:pic>
        <p:nvPicPr>
          <p:cNvPr id="11" name="Image 10">
            <a:extLst>
              <a:ext uri="{FF2B5EF4-FFF2-40B4-BE49-F238E27FC236}">
                <a16:creationId xmlns:a16="http://schemas.microsoft.com/office/drawing/2014/main" id="{20481067-E353-8998-31DA-AA22D1577541}"/>
              </a:ext>
            </a:extLst>
          </p:cNvPr>
          <p:cNvPicPr>
            <a:picLocks noChangeAspect="1"/>
          </p:cNvPicPr>
          <p:nvPr/>
        </p:nvPicPr>
        <p:blipFill>
          <a:blip r:embed="rId4"/>
          <a:stretch>
            <a:fillRect/>
          </a:stretch>
        </p:blipFill>
        <p:spPr>
          <a:xfrm>
            <a:off x="626935" y="5202127"/>
            <a:ext cx="4391025" cy="14763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Main findings about factors of success for launching rockets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tree classifier has the best accuracy rate (with this dataset) (88%).</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 location of launch site is a very important factor and need to be at a fair distance of infrastructures.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Launch site with the highest rate of success (77%)  has been found to be KSC LC-39A.</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SSO orbit has the highest success rate with GEO and HEO (100%)</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Lower payload (&lt;4kg) seems to be more successful than higher payload.</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There is a growing trend of success since 2015, as the more launches done, the more improvements are made.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52208"/>
            <a:ext cx="111527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a:t>
            </a:r>
          </a:p>
          <a:p>
            <a:pPr lvl="1">
              <a:lnSpc>
                <a:spcPts val="1200"/>
              </a:lnSpc>
              <a:spcBef>
                <a:spcPts val="1400"/>
              </a:spcBef>
              <a:buFont typeface="Wingdings" panose="05000000000000000000" pitchFamily="2" charset="2"/>
              <a:buChar char="Ø"/>
            </a:pPr>
            <a:r>
              <a:rPr lang="en-US" sz="6400" dirty="0">
                <a:solidFill>
                  <a:schemeClr val="accent3">
                    <a:lumMod val="25000"/>
                  </a:schemeClr>
                </a:solidFill>
                <a:latin typeface="Abadi"/>
              </a:rPr>
              <a:t>2 sources for data : </a:t>
            </a:r>
          </a:p>
          <a:p>
            <a:pPr lvl="2">
              <a:lnSpc>
                <a:spcPts val="1200"/>
              </a:lnSpc>
              <a:spcBef>
                <a:spcPts val="1400"/>
              </a:spcBef>
              <a:buFont typeface="Courier New" panose="02070309020205020404" pitchFamily="49" charset="0"/>
              <a:buChar char="o"/>
            </a:pPr>
            <a:r>
              <a:rPr lang="en-US" sz="6400" dirty="0">
                <a:solidFill>
                  <a:schemeClr val="accent3">
                    <a:lumMod val="25000"/>
                  </a:schemeClr>
                </a:solidFill>
                <a:latin typeface="Abadi"/>
              </a:rPr>
              <a:t>SpaceX API : (</a:t>
            </a:r>
            <a:r>
              <a:rPr lang="en-US" sz="6400" dirty="0">
                <a:solidFill>
                  <a:schemeClr val="accent3">
                    <a:lumMod val="25000"/>
                  </a:schemeClr>
                </a:solidFill>
                <a:latin typeface="Abadi"/>
                <a:hlinkClick r:id="rId4"/>
              </a:rPr>
              <a:t>https://api.spacexdata.com/v4/rockets/)</a:t>
            </a:r>
            <a:endParaRPr lang="en-US" sz="6400" dirty="0">
              <a:solidFill>
                <a:schemeClr val="accent3">
                  <a:lumMod val="25000"/>
                </a:schemeClr>
              </a:solidFill>
              <a:latin typeface="Abadi"/>
            </a:endParaRPr>
          </a:p>
          <a:p>
            <a:pPr lvl="2">
              <a:lnSpc>
                <a:spcPts val="0"/>
              </a:lnSpc>
              <a:spcBef>
                <a:spcPts val="1400"/>
              </a:spcBef>
              <a:buFont typeface="Courier New" panose="02070309020205020404" pitchFamily="49" charset="0"/>
              <a:buChar char="o"/>
            </a:pPr>
            <a:endParaRPr lang="en-US" sz="6400" dirty="0">
              <a:solidFill>
                <a:schemeClr val="accent3">
                  <a:lumMod val="25000"/>
                </a:schemeClr>
              </a:solidFill>
              <a:latin typeface="Abadi"/>
            </a:endParaRPr>
          </a:p>
          <a:p>
            <a:pPr lvl="2">
              <a:lnSpc>
                <a:spcPts val="1200"/>
              </a:lnSpc>
              <a:spcBef>
                <a:spcPts val="1400"/>
              </a:spcBef>
              <a:buFont typeface="Courier New" panose="02070309020205020404" pitchFamily="49" charset="0"/>
              <a:buChar char="o"/>
            </a:pPr>
            <a:r>
              <a:rPr lang="en-US" sz="6400" dirty="0" err="1">
                <a:solidFill>
                  <a:schemeClr val="accent3">
                    <a:lumMod val="25000"/>
                  </a:schemeClr>
                </a:solidFill>
                <a:latin typeface="Abadi"/>
              </a:rPr>
              <a:t>Webscraping</a:t>
            </a:r>
            <a:r>
              <a:rPr lang="en-US" sz="6400" dirty="0">
                <a:solidFill>
                  <a:schemeClr val="accent3">
                    <a:lumMod val="25000"/>
                  </a:schemeClr>
                </a:solidFill>
                <a:latin typeface="Abadi"/>
              </a:rPr>
              <a:t> from Wikipedia : (</a:t>
            </a:r>
            <a:r>
              <a:rPr lang="en-US" sz="6400" dirty="0">
                <a:solidFill>
                  <a:schemeClr val="accent3">
                    <a:lumMod val="25000"/>
                  </a:schemeClr>
                </a:solidFill>
                <a:latin typeface="Abadi"/>
                <a:hlinkClick r:id="rId5"/>
              </a:rPr>
              <a:t>https://en.wikipedia.org/wiki/List_of_Falcon_9_and_Falcon_Heavy_launches</a:t>
            </a:r>
            <a:r>
              <a:rPr lang="en-US" sz="6400" dirty="0">
                <a:solidFill>
                  <a:schemeClr val="accent3">
                    <a:lumMod val="25000"/>
                  </a:schemeClr>
                </a:solidFill>
                <a:latin typeface="Abadi"/>
              </a:rPr>
              <a:t>)</a:t>
            </a:r>
          </a:p>
          <a:p>
            <a:pPr>
              <a:lnSpc>
                <a:spcPct val="120000"/>
              </a:lnSpc>
              <a:spcBef>
                <a:spcPts val="1400"/>
              </a:spcBef>
            </a:pPr>
            <a:r>
              <a:rPr lang="en-US" sz="6400" dirty="0">
                <a:solidFill>
                  <a:schemeClr val="accent3">
                    <a:lumMod val="25000"/>
                  </a:schemeClr>
                </a:solidFill>
                <a:latin typeface="Abadi"/>
              </a:rPr>
              <a:t>Data wrangling</a:t>
            </a:r>
          </a:p>
          <a:p>
            <a:pPr lvl="1">
              <a:lnSpc>
                <a:spcPct val="120000"/>
              </a:lnSpc>
              <a:spcBef>
                <a:spcPts val="1400"/>
              </a:spcBef>
              <a:buFont typeface="Wingdings" panose="05000000000000000000" pitchFamily="2" charset="2"/>
              <a:buChar char="Ø"/>
            </a:pPr>
            <a:r>
              <a:rPr lang="en-US" sz="6400" dirty="0">
                <a:solidFill>
                  <a:schemeClr val="tx1"/>
                </a:solidFill>
                <a:latin typeface="Abadi"/>
              </a:rPr>
              <a:t>Data cleaning before analysis (replace null value by the mean)</a:t>
            </a:r>
          </a:p>
          <a:p>
            <a:pPr>
              <a:lnSpc>
                <a:spcPct val="120000"/>
              </a:lnSpc>
              <a:spcBef>
                <a:spcPts val="1400"/>
              </a:spcBef>
            </a:pPr>
            <a:r>
              <a:rPr lang="en-US" sz="6400" dirty="0">
                <a:solidFill>
                  <a:schemeClr val="accent3">
                    <a:lumMod val="25000"/>
                  </a:schemeClr>
                </a:solidFill>
                <a:latin typeface="Abadi"/>
              </a:rPr>
              <a:t>Exploratory data analysis (EDA) using visualization and SQL</a:t>
            </a:r>
          </a:p>
          <a:p>
            <a:pPr>
              <a:lnSpc>
                <a:spcPct val="120000"/>
              </a:lnSpc>
              <a:spcBef>
                <a:spcPts val="1400"/>
              </a:spcBef>
            </a:pPr>
            <a:r>
              <a:rPr lang="en-US" sz="6400" dirty="0">
                <a:solidFill>
                  <a:schemeClr val="accent3">
                    <a:lumMod val="25000"/>
                  </a:schemeClr>
                </a:solidFill>
                <a:latin typeface="Abadi"/>
              </a:rPr>
              <a:t>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Predictive analysis using classification models</a:t>
            </a:r>
          </a:p>
          <a:p>
            <a:pPr lvl="1">
              <a:lnSpc>
                <a:spcPct val="120000"/>
              </a:lnSpc>
              <a:spcBef>
                <a:spcPts val="1400"/>
              </a:spcBef>
              <a:buFont typeface="Wingdings" panose="05000000000000000000" pitchFamily="2" charset="2"/>
              <a:buChar char="Ø"/>
            </a:pPr>
            <a:r>
              <a:rPr lang="en-US" sz="6000" dirty="0">
                <a:solidFill>
                  <a:schemeClr val="accent3">
                    <a:lumMod val="25000"/>
                  </a:schemeClr>
                </a:solidFill>
                <a:latin typeface="Abadi"/>
              </a:rPr>
              <a:t>Finding out the best machine learning model with the best accuracy</a:t>
            </a:r>
          </a:p>
          <a:p>
            <a:pPr lvl="1">
              <a:lnSpc>
                <a:spcPct val="120000"/>
              </a:lnSpc>
              <a:spcBef>
                <a:spcPts val="1400"/>
              </a:spcBef>
              <a:buFont typeface="Wingdings" panose="05000000000000000000" pitchFamily="2" charset="2"/>
              <a:buChar char="Ø"/>
            </a:pPr>
            <a:endParaRPr lang="en-US" sz="60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 X API</a:t>
            </a:r>
            <a:endParaRPr lang="en-US" dirty="0">
              <a:solidFill>
                <a:srgbClr val="0B49CB"/>
              </a:solidFill>
            </a:endParaRPr>
          </a:p>
        </p:txBody>
      </p:sp>
      <p:graphicFrame>
        <p:nvGraphicFramePr>
          <p:cNvPr id="3" name="Diagramme 2">
            <a:extLst>
              <a:ext uri="{FF2B5EF4-FFF2-40B4-BE49-F238E27FC236}">
                <a16:creationId xmlns:a16="http://schemas.microsoft.com/office/drawing/2014/main" id="{73B4046C-3AD9-4010-A6CB-DC5DF17E5792}"/>
              </a:ext>
            </a:extLst>
          </p:cNvPr>
          <p:cNvGraphicFramePr/>
          <p:nvPr>
            <p:extLst>
              <p:ext uri="{D42A27DB-BD31-4B8C-83A1-F6EECF244321}">
                <p14:modId xmlns:p14="http://schemas.microsoft.com/office/powerpoint/2010/main" val="2526176107"/>
              </p:ext>
            </p:extLst>
          </p:nvPr>
        </p:nvGraphicFramePr>
        <p:xfrm>
          <a:off x="272142" y="1910675"/>
          <a:ext cx="5823857" cy="377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me 3">
            <a:extLst>
              <a:ext uri="{FF2B5EF4-FFF2-40B4-BE49-F238E27FC236}">
                <a16:creationId xmlns:a16="http://schemas.microsoft.com/office/drawing/2014/main" id="{06A1CEB1-C23E-B137-E707-C64E589B7BF6}"/>
              </a:ext>
            </a:extLst>
          </p:cNvPr>
          <p:cNvGraphicFramePr/>
          <p:nvPr>
            <p:extLst>
              <p:ext uri="{D42A27DB-BD31-4B8C-83A1-F6EECF244321}">
                <p14:modId xmlns:p14="http://schemas.microsoft.com/office/powerpoint/2010/main" val="434659727"/>
              </p:ext>
            </p:extLst>
          </p:nvPr>
        </p:nvGraphicFramePr>
        <p:xfrm>
          <a:off x="6096000" y="1910676"/>
          <a:ext cx="5704114" cy="377753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ZoneTexte 6">
            <a:extLst>
              <a:ext uri="{FF2B5EF4-FFF2-40B4-BE49-F238E27FC236}">
                <a16:creationId xmlns:a16="http://schemas.microsoft.com/office/drawing/2014/main" id="{14B6D36A-3337-9CC6-3C30-C509EDB4A3C7}"/>
              </a:ext>
            </a:extLst>
          </p:cNvPr>
          <p:cNvSpPr txBox="1"/>
          <p:nvPr/>
        </p:nvSpPr>
        <p:spPr>
          <a:xfrm>
            <a:off x="957717" y="1483202"/>
            <a:ext cx="2289627" cy="369332"/>
          </a:xfrm>
          <a:prstGeom prst="rect">
            <a:avLst/>
          </a:prstGeom>
          <a:noFill/>
        </p:spPr>
        <p:txBody>
          <a:bodyPr wrap="square" rtlCol="0">
            <a:spAutoFit/>
          </a:bodyPr>
          <a:lstStyle/>
          <a:p>
            <a:r>
              <a:rPr lang="fr-FR" dirty="0"/>
              <a:t>Stage 1</a:t>
            </a:r>
          </a:p>
        </p:txBody>
      </p:sp>
      <p:sp>
        <p:nvSpPr>
          <p:cNvPr id="8" name="ZoneTexte 7">
            <a:extLst>
              <a:ext uri="{FF2B5EF4-FFF2-40B4-BE49-F238E27FC236}">
                <a16:creationId xmlns:a16="http://schemas.microsoft.com/office/drawing/2014/main" id="{52D05556-22A3-10EB-7457-D108BCF6FE22}"/>
              </a:ext>
            </a:extLst>
          </p:cNvPr>
          <p:cNvSpPr txBox="1"/>
          <p:nvPr/>
        </p:nvSpPr>
        <p:spPr>
          <a:xfrm>
            <a:off x="6756402" y="1520082"/>
            <a:ext cx="2289627" cy="369332"/>
          </a:xfrm>
          <a:prstGeom prst="rect">
            <a:avLst/>
          </a:prstGeom>
          <a:noFill/>
        </p:spPr>
        <p:txBody>
          <a:bodyPr wrap="square" rtlCol="0">
            <a:spAutoFit/>
          </a:bodyPr>
          <a:lstStyle/>
          <a:p>
            <a:r>
              <a:rPr lang="fr-FR" dirty="0"/>
              <a:t>Stage 2</a:t>
            </a:r>
          </a:p>
        </p:txBody>
      </p:sp>
      <p:sp>
        <p:nvSpPr>
          <p:cNvPr id="10" name="ZoneTexte 9">
            <a:extLst>
              <a:ext uri="{FF2B5EF4-FFF2-40B4-BE49-F238E27FC236}">
                <a16:creationId xmlns:a16="http://schemas.microsoft.com/office/drawing/2014/main" id="{0F013148-0D13-637D-1657-65B4D8249B5F}"/>
              </a:ext>
            </a:extLst>
          </p:cNvPr>
          <p:cNvSpPr txBox="1"/>
          <p:nvPr/>
        </p:nvSpPr>
        <p:spPr>
          <a:xfrm>
            <a:off x="770011" y="5768135"/>
            <a:ext cx="10327894" cy="800219"/>
          </a:xfrm>
          <a:prstGeom prst="rect">
            <a:avLst/>
          </a:prstGeom>
          <a:noFill/>
        </p:spPr>
        <p:txBody>
          <a:bodyPr wrap="square">
            <a:spAutoFit/>
          </a:bodyPr>
          <a:lstStyle/>
          <a:p>
            <a:r>
              <a:rPr lang="en-US" sz="1400" dirty="0"/>
              <a:t>Git hub link : </a:t>
            </a:r>
            <a:r>
              <a:rPr lang="en-US" sz="1400" dirty="0">
                <a:hlinkClick r:id="rId13"/>
              </a:rPr>
              <a:t>https://github.com/coockiem/Capstone_project_SpaceX_MB/blob/main/Notebook%20Jupyter%201%20Data%20collection.ipynb</a:t>
            </a:r>
            <a:endParaRPr lang="en-US" sz="1400" dirty="0"/>
          </a:p>
          <a:p>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5" name="Diagramme 4">
            <a:extLst>
              <a:ext uri="{FF2B5EF4-FFF2-40B4-BE49-F238E27FC236}">
                <a16:creationId xmlns:a16="http://schemas.microsoft.com/office/drawing/2014/main" id="{15AED948-72FD-2B67-679F-09FD398EFDCB}"/>
              </a:ext>
            </a:extLst>
          </p:cNvPr>
          <p:cNvGraphicFramePr/>
          <p:nvPr>
            <p:extLst>
              <p:ext uri="{D42A27DB-BD31-4B8C-83A1-F6EECF244321}">
                <p14:modId xmlns:p14="http://schemas.microsoft.com/office/powerpoint/2010/main" val="1401920284"/>
              </p:ext>
            </p:extLst>
          </p:nvPr>
        </p:nvGraphicFramePr>
        <p:xfrm>
          <a:off x="286656" y="1416353"/>
          <a:ext cx="5551717" cy="3166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me 9">
            <a:extLst>
              <a:ext uri="{FF2B5EF4-FFF2-40B4-BE49-F238E27FC236}">
                <a16:creationId xmlns:a16="http://schemas.microsoft.com/office/drawing/2014/main" id="{618517B8-3509-D085-4839-D750A9F91EEA}"/>
              </a:ext>
            </a:extLst>
          </p:cNvPr>
          <p:cNvGraphicFramePr/>
          <p:nvPr>
            <p:extLst>
              <p:ext uri="{D42A27DB-BD31-4B8C-83A1-F6EECF244321}">
                <p14:modId xmlns:p14="http://schemas.microsoft.com/office/powerpoint/2010/main" val="1054780023"/>
              </p:ext>
            </p:extLst>
          </p:nvPr>
        </p:nvGraphicFramePr>
        <p:xfrm>
          <a:off x="6544656" y="1392499"/>
          <a:ext cx="5104344" cy="31665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ZoneTexte 12">
            <a:extLst>
              <a:ext uri="{FF2B5EF4-FFF2-40B4-BE49-F238E27FC236}">
                <a16:creationId xmlns:a16="http://schemas.microsoft.com/office/drawing/2014/main" id="{ACD3C559-158C-420B-5987-B8D8152B1A9A}"/>
              </a:ext>
            </a:extLst>
          </p:cNvPr>
          <p:cNvSpPr txBox="1"/>
          <p:nvPr/>
        </p:nvSpPr>
        <p:spPr>
          <a:xfrm>
            <a:off x="734028" y="5581081"/>
            <a:ext cx="10412943" cy="584775"/>
          </a:xfrm>
          <a:prstGeom prst="rect">
            <a:avLst/>
          </a:prstGeom>
          <a:noFill/>
        </p:spPr>
        <p:txBody>
          <a:bodyPr wrap="square">
            <a:spAutoFit/>
          </a:bodyPr>
          <a:lstStyle/>
          <a:p>
            <a:r>
              <a:rPr lang="en-US" sz="1400" dirty="0"/>
              <a:t>Git hub link: </a:t>
            </a:r>
            <a:r>
              <a:rPr lang="en-US" sz="1400" dirty="0">
                <a:hlinkClick r:id="rId13"/>
              </a:rPr>
              <a:t>https://github.com/coockiem/Capstone_project_SpaceX_MB/blob/main/Notebook%20jupyter%202%20Web%20scraping.ipynb</a:t>
            </a:r>
            <a:endParaRPr lang="en-US" sz="1400" dirty="0"/>
          </a:p>
          <a:p>
            <a:endParaRPr lang="en-US" dirty="0"/>
          </a:p>
        </p:txBody>
      </p:sp>
      <p:cxnSp>
        <p:nvCxnSpPr>
          <p:cNvPr id="15" name="Connecteur : en angle 14">
            <a:extLst>
              <a:ext uri="{FF2B5EF4-FFF2-40B4-BE49-F238E27FC236}">
                <a16:creationId xmlns:a16="http://schemas.microsoft.com/office/drawing/2014/main" id="{22727623-5EA2-8463-3E09-BB6816696074}"/>
              </a:ext>
            </a:extLst>
          </p:cNvPr>
          <p:cNvCxnSpPr>
            <a:cxnSpLocks/>
          </p:cNvCxnSpPr>
          <p:nvPr/>
        </p:nvCxnSpPr>
        <p:spPr>
          <a:xfrm rot="5400000" flipH="1" flipV="1">
            <a:off x="5566874" y="2518874"/>
            <a:ext cx="1186542" cy="102559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me 1">
            <a:extLst>
              <a:ext uri="{FF2B5EF4-FFF2-40B4-BE49-F238E27FC236}">
                <a16:creationId xmlns:a16="http://schemas.microsoft.com/office/drawing/2014/main" id="{CEEA445D-E8E8-11A9-387C-09FD6DB64B8C}"/>
              </a:ext>
            </a:extLst>
          </p:cNvPr>
          <p:cNvGraphicFramePr/>
          <p:nvPr>
            <p:extLst>
              <p:ext uri="{D42A27DB-BD31-4B8C-83A1-F6EECF244321}">
                <p14:modId xmlns:p14="http://schemas.microsoft.com/office/powerpoint/2010/main" val="1166282416"/>
              </p:ext>
            </p:extLst>
          </p:nvPr>
        </p:nvGraphicFramePr>
        <p:xfrm>
          <a:off x="580948" y="3240040"/>
          <a:ext cx="11030103" cy="2785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3CCEF909-B52C-E374-E6CF-C20B6809CFAB}"/>
              </a:ext>
            </a:extLst>
          </p:cNvPr>
          <p:cNvSpPr txBox="1"/>
          <p:nvPr/>
        </p:nvSpPr>
        <p:spPr>
          <a:xfrm>
            <a:off x="770010" y="5425543"/>
            <a:ext cx="10415853" cy="800219"/>
          </a:xfrm>
          <a:prstGeom prst="rect">
            <a:avLst/>
          </a:prstGeom>
          <a:noFill/>
        </p:spPr>
        <p:txBody>
          <a:bodyPr wrap="square">
            <a:spAutoFit/>
          </a:bodyPr>
          <a:lstStyle/>
          <a:p>
            <a:r>
              <a:rPr lang="en-US" sz="1400" dirty="0"/>
              <a:t>Git hub link: </a:t>
            </a:r>
            <a:r>
              <a:rPr lang="en-US" sz="1400" dirty="0">
                <a:hlinkClick r:id="rId8"/>
              </a:rPr>
              <a:t>https://github.com/coockiem/Capstone_project_SpaceX_MB/blob/main/Notebook%20jupyter%203.%20Data%20wrangling.ipynb</a:t>
            </a:r>
            <a:endParaRPr lang="en-US" sz="1400" dirty="0"/>
          </a:p>
          <a:p>
            <a:endParaRPr lang="en-US" dirty="0"/>
          </a:p>
        </p:txBody>
      </p:sp>
      <p:pic>
        <p:nvPicPr>
          <p:cNvPr id="5" name="Image 4">
            <a:extLst>
              <a:ext uri="{FF2B5EF4-FFF2-40B4-BE49-F238E27FC236}">
                <a16:creationId xmlns:a16="http://schemas.microsoft.com/office/drawing/2014/main" id="{CA2A7D78-B9A5-93D0-7D08-2FD2AE139BBC}"/>
              </a:ext>
            </a:extLst>
          </p:cNvPr>
          <p:cNvPicPr>
            <a:picLocks noChangeAspect="1"/>
          </p:cNvPicPr>
          <p:nvPr/>
        </p:nvPicPr>
        <p:blipFill>
          <a:blip r:embed="rId9"/>
          <a:stretch>
            <a:fillRect/>
          </a:stretch>
        </p:blipFill>
        <p:spPr>
          <a:xfrm>
            <a:off x="4111429" y="1432450"/>
            <a:ext cx="3233713" cy="2615768"/>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www.w3.org/XML/1998/namespace"/>
    <ds:schemaRef ds:uri="155be751-a274-42e8-93fb-f39d3b9bccc8"/>
    <ds:schemaRef ds:uri="http://schemas.microsoft.com/office/2006/metadata/properties"/>
    <ds:schemaRef ds:uri="http://purl.org/dc/terms/"/>
    <ds:schemaRef ds:uri="http://purl.org/dc/dcmitype/"/>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11339</TotalTime>
  <Words>2483</Words>
  <Application>Microsoft Office PowerPoint</Application>
  <PresentationFormat>Grand écran</PresentationFormat>
  <Paragraphs>288</Paragraphs>
  <Slides>45</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45</vt:i4>
      </vt:variant>
    </vt:vector>
  </HeadingPairs>
  <TitlesOfParts>
    <vt:vector size="54" baseType="lpstr">
      <vt:lpstr>Abadi</vt:lpstr>
      <vt:lpstr>Arial</vt:lpstr>
      <vt:lpstr>Calibri</vt:lpstr>
      <vt:lpstr>Calibri Light</vt:lpstr>
      <vt:lpstr>Courier New</vt:lpstr>
      <vt:lpstr>IBM Plex Mono SemiBold</vt:lpstr>
      <vt:lpstr>IBM Plex Mono Text</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Magali Borme</cp:lastModifiedBy>
  <cp:revision>201</cp:revision>
  <dcterms:created xsi:type="dcterms:W3CDTF">2021-04-29T18:58:34Z</dcterms:created>
  <dcterms:modified xsi:type="dcterms:W3CDTF">2023-05-10T12:59:35Z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